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8"/>
  </p:notesMasterIdLst>
  <p:sldIdLst>
    <p:sldId id="256" r:id="rId2"/>
    <p:sldId id="273" r:id="rId3"/>
    <p:sldId id="257" r:id="rId4"/>
    <p:sldId id="272" r:id="rId5"/>
    <p:sldId id="259" r:id="rId6"/>
    <p:sldId id="271" r:id="rId7"/>
    <p:sldId id="258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4" r:id="rId16"/>
    <p:sldId id="278" r:id="rId17"/>
    <p:sldId id="269" r:id="rId18"/>
    <p:sldId id="275" r:id="rId19"/>
    <p:sldId id="276" r:id="rId20"/>
    <p:sldId id="280" r:id="rId21"/>
    <p:sldId id="281" r:id="rId22"/>
    <p:sldId id="282" r:id="rId23"/>
    <p:sldId id="285" r:id="rId24"/>
    <p:sldId id="283" r:id="rId25"/>
    <p:sldId id="284" r:id="rId26"/>
    <p:sldId id="279" r:id="rId27"/>
  </p:sldIdLst>
  <p:sldSz cx="10693400" cy="7556500"/>
  <p:notesSz cx="10693400" cy="7556500"/>
  <p:embeddedFontLst>
    <p:embeddedFont>
      <p:font typeface="Arial Unicode MS" panose="020B0604020202020204" pitchFamily="34" charset="-128"/>
      <p:regular r:id="rId29"/>
    </p:embeddedFont>
    <p:embeddedFont>
      <p:font typeface="Verdana" panose="020B0604030504040204" pitchFamily="34" charset="0"/>
      <p:regular r:id="rId30"/>
      <p:bold r:id="rId31"/>
      <p:italic r:id="rId32"/>
      <p:boldItalic r:id="rId33"/>
    </p:embeddedFont>
    <p:embeddedFont>
      <p:font typeface="Trebuchet MS" panose="020B0603020202020204" pitchFamily="34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Lucida Sans Unicode" panose="020B0602030504020204" pitchFamily="34" charset="0"/>
      <p:regular r:id="rId4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MP" initials="K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196" autoAdjust="0"/>
  </p:normalViewPr>
  <p:slideViewPr>
    <p:cSldViewPr>
      <p:cViewPr varScale="1">
        <p:scale>
          <a:sx n="101" d="100"/>
          <a:sy n="101" d="100"/>
        </p:scale>
        <p:origin x="1428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J:\&#1050;&#1080;&#1085;&#1086;&#1087;&#1088;&#1086;&#1077;&#1082;&#1090;\&#1072;&#1085;&#1072;&#1083;&#1080;&#1090;%20&#1089;&#1087;&#1088;&#1072;&#1074;&#1082;&#1072;\&#1057;&#1074;&#1086;&#1076;&#1085;&#1099;&#1077;%20&#1090;&#1072;&#1073;&#1083;&#1080;&#1094;&#1099;\&#1048;&#1089;&#1089;&#1083;&#1077;&#1076;&#1086;&#1074;&#1072;&#1085;&#1080;&#1077;%202020\&#1055;&#1086;&#1076;%20&#1089;&#1090;&#1072;&#1090;&#1080;&#1089;&#1090;&#1080;&#1082;&#1091;\1_2%20&#1101;&#1090;&#1072;&#1087;%20&#8470;7%20&#1075;.&#1054;&#1089;&#1090;&#1088;&#1086;&#1074;%20&#1055;&#1089;&#1082;&#1086;&#1074;&#1089;&#1082;&#1086;&#1081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J:\&#1050;&#1080;&#1085;&#1086;&#1087;&#1088;&#1086;&#1077;&#1082;&#1090;\&#1072;&#1085;&#1072;&#1083;&#1080;&#1090;%20&#1089;&#1087;&#1088;&#1072;&#1074;&#1082;&#1072;\&#1057;&#1074;&#1086;&#1076;&#1085;&#1099;&#1077;%20&#1090;&#1072;&#1073;&#1083;&#1080;&#1094;&#1099;\&#1048;&#1089;&#1089;&#1083;&#1077;&#1076;&#1086;&#1074;&#1072;&#1085;&#1080;&#1077;%202020\&#1055;&#1086;&#1076;%20&#1089;&#1090;&#1072;&#1090;&#1080;&#1089;&#1090;&#1080;&#1082;&#1091;\1_2%20&#1101;&#1090;&#1072;&#1087;%20&#8470;7%20&#1075;.&#1054;&#1089;&#1090;&#1088;&#1086;&#1074;%20&#1055;&#1089;&#1082;&#1086;&#1074;&#1089;&#1082;&#1086;&#1081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J:\&#1050;&#1080;&#1085;&#1086;&#1087;&#1088;&#1086;&#1077;&#1082;&#1090;\&#1072;&#1085;&#1072;&#1083;&#1080;&#1090;%20&#1089;&#1087;&#1088;&#1072;&#1074;&#1082;&#1072;\&#1057;&#1074;&#1086;&#1076;&#1085;&#1099;&#1077;%20&#1090;&#1072;&#1073;&#1083;&#1080;&#1094;&#1099;\&#1048;&#1089;&#1089;&#1083;&#1077;&#1076;&#1086;&#1074;&#1072;&#1085;&#1080;&#1077;%202020\&#1055;&#1086;&#1076;%20&#1089;&#1090;&#1072;&#1090;&#1080;&#1089;&#1090;&#1080;&#1082;&#1091;\1_2%20&#1101;&#1090;&#1072;&#1087;%20&#8470;7%20&#1075;.&#1054;&#1089;&#1090;&#1088;&#1086;&#1074;%20&#1055;&#1089;&#1082;&#1086;&#1074;&#1089;&#1082;&#1086;&#1081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J:\&#1050;&#1080;&#1085;&#1086;&#1087;&#1088;&#1086;&#1077;&#1082;&#1090;\&#1072;&#1085;&#1072;&#1083;&#1080;&#1090;%20&#1089;&#1087;&#1088;&#1072;&#1074;&#1082;&#1072;\&#1057;&#1074;&#1086;&#1076;&#1085;&#1099;&#1077;%20&#1090;&#1072;&#1073;&#1083;&#1080;&#1094;&#1099;\&#1048;&#1089;&#1089;&#1083;&#1077;&#1076;&#1086;&#1074;&#1072;&#1085;&#1080;&#1077;%202020\&#1055;&#1086;&#1076;%20&#1089;&#1090;&#1072;&#1090;&#1080;&#1089;&#1090;&#1080;&#1082;&#1091;\1_2%20&#1101;&#1090;&#1072;&#1087;%20&#8470;7%20&#1075;.&#1054;&#1089;&#1090;&#1088;&#1086;&#1074;%20&#1055;&#1089;&#1082;&#1086;&#1074;&#1089;&#1082;&#1086;&#1081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6.9830062974406984E-2"/>
          <c:y val="9.238394556158627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4228503315554117"/>
          <c:y val="0.16453266258384366"/>
          <c:w val="0.38519029368442548"/>
          <c:h val="0.64767096821230674"/>
        </c:manualLayout>
      </c:layout>
      <c:pieChart>
        <c:varyColors val="1"/>
        <c:ser>
          <c:idx val="0"/>
          <c:order val="0"/>
          <c:tx>
            <c:strRef>
              <c:f>Лист1!$C$37</c:f>
              <c:strCache>
                <c:ptCount val="1"/>
                <c:pt idx="0">
                  <c:v>2019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F7D-4278-AC7C-411FC9C58AF5}"/>
              </c:ext>
            </c:extLst>
          </c:dPt>
          <c:dLbls>
            <c:dLbl>
              <c:idx val="0"/>
              <c:layout>
                <c:manualLayout>
                  <c:x val="-1.4360236220472391E-2"/>
                  <c:y val="-6.11293379994167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F7D-4278-AC7C-411FC9C58AF5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7876202974628198E-3"/>
                  <c:y val="1.55726888305628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F7D-4278-AC7C-411FC9C58AF5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0926317431733654"/>
                  <c:y val="-0.145886616396662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F7D-4278-AC7C-411FC9C58AF5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223753280839902E-3"/>
                  <c:y val="-0.113681102362204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8F7D-4278-AC7C-411FC9C58AF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Лист1!$B$38:$B$41</c:f>
              <c:strCache>
                <c:ptCount val="4"/>
                <c:pt idx="0">
                  <c:v>Дети с диф.ЭС</c:v>
                </c:pt>
                <c:pt idx="1">
                  <c:v>Дети с амб. ЭС</c:v>
                </c:pt>
                <c:pt idx="2">
                  <c:v>Дети с инв. ЭС</c:v>
                </c:pt>
                <c:pt idx="3">
                  <c:v>Дети с амб. и инв. в ЭС</c:v>
                </c:pt>
              </c:strCache>
            </c:strRef>
          </c:cat>
          <c:val>
            <c:numRef>
              <c:f>Лист1!$C$38:$C$41</c:f>
              <c:numCache>
                <c:formatCode>0.00%</c:formatCode>
                <c:ptCount val="4"/>
                <c:pt idx="0">
                  <c:v>0.16700000000000001</c:v>
                </c:pt>
                <c:pt idx="1">
                  <c:v>4.2000000000000003E-2</c:v>
                </c:pt>
                <c:pt idx="2">
                  <c:v>0.33300000000000002</c:v>
                </c:pt>
                <c:pt idx="3">
                  <c:v>0.45800000000000002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8F7D-4278-AC7C-411FC9C58A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4065155551191986"/>
          <c:y val="0.11118601332481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Лист1!$C$43</c:f>
              <c:strCache>
                <c:ptCount val="1"/>
                <c:pt idx="0">
                  <c:v>2020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48A-4325-BE64-0A241F8290C4}"/>
              </c:ext>
            </c:extLst>
          </c:dPt>
          <c:dLbls>
            <c:dLbl>
              <c:idx val="0"/>
              <c:layout>
                <c:manualLayout>
                  <c:x val="4.5361876640419949E-2"/>
                  <c:y val="-5.06918926800816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48A-4325-BE64-0A241F8290C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884120734908137E-2"/>
                  <c:y val="2.4062773403324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48A-4325-BE64-0A241F8290C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8273512685914265E-2"/>
                  <c:y val="-1.00061971420239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48A-4325-BE64-0A241F8290C4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7166666666666665E-2"/>
                  <c:y val="-3.20297462817148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448A-4325-BE64-0A241F8290C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Лист1!$B$44:$B$47</c:f>
              <c:strCache>
                <c:ptCount val="4"/>
                <c:pt idx="0">
                  <c:v>Дети с диф.ЭС</c:v>
                </c:pt>
                <c:pt idx="1">
                  <c:v>Дети с амб. ЭС</c:v>
                </c:pt>
                <c:pt idx="2">
                  <c:v>Дети с инв. ЭС</c:v>
                </c:pt>
                <c:pt idx="3">
                  <c:v>Дети с амб. и инв. в ЭС</c:v>
                </c:pt>
              </c:strCache>
            </c:strRef>
          </c:cat>
          <c:val>
            <c:numRef>
              <c:f>Лист1!$C$44:$C$47</c:f>
              <c:numCache>
                <c:formatCode>0.00%</c:formatCode>
                <c:ptCount val="4"/>
                <c:pt idx="0">
                  <c:v>0.83299999999999996</c:v>
                </c:pt>
                <c:pt idx="1">
                  <c:v>8.3000000000000004E-2</c:v>
                </c:pt>
                <c:pt idx="2">
                  <c:v>4.2000000000000003E-2</c:v>
                </c:pt>
                <c:pt idx="3">
                  <c:v>4.2000000000000003E-2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448A-4325-BE64-0A241F8290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7428773708724768"/>
          <c:y val="0.17811331605351718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Лист1!$D$50</c:f>
              <c:strCache>
                <c:ptCount val="1"/>
                <c:pt idx="0">
                  <c:v>2019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E53-4E3C-9E80-D595CEB92DD7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Лист1!$C$51:$C$54</c:f>
              <c:strCache>
                <c:ptCount val="4"/>
                <c:pt idx="0">
                  <c:v>Дети с диф.ЭС</c:v>
                </c:pt>
                <c:pt idx="1">
                  <c:v>Дети с амб. ЭС</c:v>
                </c:pt>
                <c:pt idx="2">
                  <c:v>Дети с инв. ЭС</c:v>
                </c:pt>
                <c:pt idx="3">
                  <c:v>Дети с амб. и инв. в ЭС</c:v>
                </c:pt>
              </c:strCache>
            </c:strRef>
          </c:cat>
          <c:val>
            <c:numRef>
              <c:f>Лист1!$D$51:$D$54</c:f>
              <c:numCache>
                <c:formatCode>0.00%</c:formatCode>
                <c:ptCount val="4"/>
                <c:pt idx="0">
                  <c:v>0.154</c:v>
                </c:pt>
                <c:pt idx="1">
                  <c:v>0.23100000000000001</c:v>
                </c:pt>
                <c:pt idx="2">
                  <c:v>0.308</c:v>
                </c:pt>
                <c:pt idx="3">
                  <c:v>0.308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E53-4E3C-9E80-D595CEB92D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65812850333956152"/>
          <c:y val="0.16682590823241861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Лист1!$D$55</c:f>
              <c:strCache>
                <c:ptCount val="1"/>
                <c:pt idx="0">
                  <c:v>2020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C3D-449E-AD74-8710B6F68FEE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Лист1!$C$56:$C$59</c:f>
              <c:strCache>
                <c:ptCount val="4"/>
                <c:pt idx="0">
                  <c:v>Дети с диф.ЭС</c:v>
                </c:pt>
                <c:pt idx="1">
                  <c:v>Дети с амб. ЭС</c:v>
                </c:pt>
                <c:pt idx="2">
                  <c:v>Дети с инв. ЭС</c:v>
                </c:pt>
                <c:pt idx="3">
                  <c:v>Дети с амб. и инв. в ЭС</c:v>
                </c:pt>
              </c:strCache>
            </c:strRef>
          </c:cat>
          <c:val>
            <c:numRef>
              <c:f>Лист1!$D$56:$D$59</c:f>
              <c:numCache>
                <c:formatCode>0.00%</c:formatCode>
                <c:ptCount val="4"/>
                <c:pt idx="0">
                  <c:v>0.154</c:v>
                </c:pt>
                <c:pt idx="1">
                  <c:v>0</c:v>
                </c:pt>
                <c:pt idx="2">
                  <c:v>0.23100000000000001</c:v>
                </c:pt>
                <c:pt idx="3">
                  <c:v>0.61499999999999999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C3D-449E-AD74-8710B6F68F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1DE6D-ACE3-4ECE-AF1D-4EFE15C42FC3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66738"/>
            <a:ext cx="4010025" cy="2833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69975" y="3589338"/>
            <a:ext cx="8553450" cy="3400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7177088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057900" y="7177088"/>
            <a:ext cx="4632325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889F1B-3A63-474B-AD0C-9AD8FAA9F1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882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28925" y="566738"/>
            <a:ext cx="5035550" cy="2833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57D5C-B230-409A-970A-5F573FBC55A2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248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2515"/>
            <a:ext cx="9089390" cy="1586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1640"/>
            <a:ext cx="7485380" cy="1889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50" b="0" i="0">
                <a:solidFill>
                  <a:srgbClr val="525C6A"/>
                </a:solidFill>
                <a:latin typeface="Arial Unicode MS"/>
                <a:cs typeface="Arial Unicode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50" b="0" i="0">
                <a:solidFill>
                  <a:srgbClr val="525C6A"/>
                </a:solidFill>
                <a:latin typeface="Arial Unicode MS"/>
                <a:cs typeface="Arial Unicode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5/4/2022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50" b="0" i="0">
                <a:solidFill>
                  <a:srgbClr val="525C6A"/>
                </a:solidFill>
                <a:latin typeface="Arial Unicode MS"/>
                <a:cs typeface="Arial Unicode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5/4/2022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770737"/>
            <a:ext cx="10693400" cy="6015355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B8C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5/4/2022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770737"/>
            <a:ext cx="10693400" cy="6015355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F0F1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8983" y="1192381"/>
            <a:ext cx="9435433" cy="596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50" b="0" i="0">
                <a:solidFill>
                  <a:srgbClr val="525C6A"/>
                </a:solidFill>
                <a:latin typeface="Arial Unicode MS"/>
                <a:cs typeface="Arial Unicode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7995"/>
            <a:ext cx="9624060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27545"/>
            <a:ext cx="3421888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mailto:kinourokimarafon@yandex.ru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mailto:kinourokimarafon@yandex.ru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81327" y="730250"/>
            <a:ext cx="9028430" cy="6007100"/>
            <a:chOff x="1665185" y="774700"/>
            <a:chExt cx="9028430" cy="6007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65201" y="774700"/>
              <a:ext cx="9028124" cy="60071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665185" y="4951463"/>
              <a:ext cx="8695690" cy="6350"/>
            </a:xfrm>
            <a:custGeom>
              <a:avLst/>
              <a:gdLst/>
              <a:ahLst/>
              <a:cxnLst/>
              <a:rect l="l" t="t" r="r" b="b"/>
              <a:pathLst>
                <a:path w="8695690" h="6350">
                  <a:moveTo>
                    <a:pt x="8695626" y="6146"/>
                  </a:moveTo>
                  <a:lnTo>
                    <a:pt x="0" y="6146"/>
                  </a:lnTo>
                  <a:lnTo>
                    <a:pt x="0" y="0"/>
                  </a:lnTo>
                  <a:lnTo>
                    <a:pt x="8695626" y="0"/>
                  </a:lnTo>
                  <a:lnTo>
                    <a:pt x="8695626" y="6146"/>
                  </a:lnTo>
                  <a:close/>
                </a:path>
              </a:pathLst>
            </a:custGeom>
            <a:solidFill>
              <a:srgbClr val="F0F1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680460" y="3909560"/>
            <a:ext cx="8667750" cy="780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950" spc="300" dirty="0">
                <a:solidFill>
                  <a:srgbClr val="111B1D"/>
                </a:solidFill>
                <a:latin typeface="Arial Unicode MS"/>
                <a:cs typeface="Arial Unicode MS"/>
              </a:rPr>
              <a:t>Киноуроки</a:t>
            </a:r>
            <a:r>
              <a:rPr sz="4950" spc="-385" dirty="0">
                <a:solidFill>
                  <a:srgbClr val="111B1D"/>
                </a:solidFill>
                <a:latin typeface="Arial Unicode MS"/>
                <a:cs typeface="Arial Unicode MS"/>
              </a:rPr>
              <a:t> </a:t>
            </a:r>
            <a:r>
              <a:rPr sz="4950" spc="225" dirty="0">
                <a:solidFill>
                  <a:srgbClr val="111B1D"/>
                </a:solidFill>
                <a:latin typeface="Arial Unicode MS"/>
                <a:cs typeface="Arial Unicode MS"/>
              </a:rPr>
              <a:t>в</a:t>
            </a:r>
            <a:r>
              <a:rPr sz="4950" spc="-385" dirty="0">
                <a:solidFill>
                  <a:srgbClr val="111B1D"/>
                </a:solidFill>
                <a:latin typeface="Arial Unicode MS"/>
                <a:cs typeface="Arial Unicode MS"/>
              </a:rPr>
              <a:t> </a:t>
            </a:r>
            <a:r>
              <a:rPr sz="4950" spc="229" dirty="0">
                <a:solidFill>
                  <a:srgbClr val="111B1D"/>
                </a:solidFill>
                <a:latin typeface="Arial Unicode MS"/>
                <a:cs typeface="Arial Unicode MS"/>
              </a:rPr>
              <a:t>школах</a:t>
            </a:r>
            <a:r>
              <a:rPr sz="4950" spc="-385" dirty="0">
                <a:solidFill>
                  <a:srgbClr val="111B1D"/>
                </a:solidFill>
                <a:latin typeface="Arial Unicode MS"/>
                <a:cs typeface="Arial Unicode MS"/>
              </a:rPr>
              <a:t> </a:t>
            </a:r>
            <a:r>
              <a:rPr sz="4950" spc="95" dirty="0">
                <a:solidFill>
                  <a:srgbClr val="111B1D"/>
                </a:solidFill>
                <a:latin typeface="Arial Unicode MS"/>
                <a:cs typeface="Arial Unicode MS"/>
              </a:rPr>
              <a:t>России</a:t>
            </a:r>
            <a:endParaRPr sz="4950" dirty="0">
              <a:latin typeface="Arial Unicode MS"/>
              <a:cs typeface="Arial Unicode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79130" y="4971554"/>
            <a:ext cx="8632825" cy="0"/>
          </a:xfrm>
          <a:custGeom>
            <a:avLst/>
            <a:gdLst/>
            <a:ahLst/>
            <a:cxnLst/>
            <a:rect l="l" t="t" r="r" b="b"/>
            <a:pathLst>
              <a:path w="8632825">
                <a:moveTo>
                  <a:pt x="0" y="0"/>
                </a:moveTo>
                <a:lnTo>
                  <a:pt x="8632672" y="0"/>
                </a:lnTo>
              </a:path>
            </a:pathLst>
          </a:custGeom>
          <a:ln w="278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800" y="1003300"/>
            <a:ext cx="1090460" cy="1065643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748274" y="5159776"/>
            <a:ext cx="4088765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00" spc="10" dirty="0">
                <a:solidFill>
                  <a:srgbClr val="111B1D"/>
                </a:solidFill>
                <a:latin typeface="Arial Unicode MS"/>
                <a:cs typeface="Arial Unicode MS"/>
              </a:rPr>
              <a:t>ВСЕРОССИЙСКИЙ</a:t>
            </a:r>
            <a:r>
              <a:rPr sz="1600" spc="35" dirty="0">
                <a:solidFill>
                  <a:srgbClr val="111B1D"/>
                </a:solidFill>
                <a:latin typeface="Arial Unicode MS"/>
                <a:cs typeface="Arial Unicode MS"/>
              </a:rPr>
              <a:t> </a:t>
            </a:r>
            <a:r>
              <a:rPr sz="1600" spc="45" dirty="0">
                <a:solidFill>
                  <a:srgbClr val="111B1D"/>
                </a:solidFill>
                <a:latin typeface="Arial Unicode MS"/>
                <a:cs typeface="Arial Unicode MS"/>
              </a:rPr>
              <a:t>НАРОДНЫЙ</a:t>
            </a:r>
            <a:r>
              <a:rPr sz="1600" spc="35" dirty="0">
                <a:solidFill>
                  <a:srgbClr val="111B1D"/>
                </a:solidFill>
                <a:latin typeface="Arial Unicode MS"/>
                <a:cs typeface="Arial Unicode MS"/>
              </a:rPr>
              <a:t> </a:t>
            </a:r>
            <a:r>
              <a:rPr sz="1600" spc="-5" dirty="0">
                <a:solidFill>
                  <a:srgbClr val="111B1D"/>
                </a:solidFill>
                <a:latin typeface="Arial Unicode MS"/>
                <a:cs typeface="Arial Unicode MS"/>
              </a:rPr>
              <a:t>ПРОЕКТ</a:t>
            </a:r>
            <a:endParaRPr sz="1600">
              <a:latin typeface="Arial Unicode MS"/>
              <a:cs typeface="Arial Unicode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8831" y="2277808"/>
            <a:ext cx="4500245" cy="5715"/>
          </a:xfrm>
          <a:custGeom>
            <a:avLst/>
            <a:gdLst/>
            <a:ahLst/>
            <a:cxnLst/>
            <a:rect l="l" t="t" r="r" b="b"/>
            <a:pathLst>
              <a:path w="4500245" h="5714">
                <a:moveTo>
                  <a:pt x="4500168" y="5562"/>
                </a:moveTo>
                <a:lnTo>
                  <a:pt x="0" y="5562"/>
                </a:lnTo>
                <a:lnTo>
                  <a:pt x="0" y="0"/>
                </a:lnTo>
                <a:lnTo>
                  <a:pt x="4500168" y="0"/>
                </a:lnTo>
                <a:lnTo>
                  <a:pt x="4500168" y="5562"/>
                </a:lnTo>
                <a:close/>
              </a:path>
            </a:pathLst>
          </a:custGeom>
          <a:solidFill>
            <a:srgbClr val="111B1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0200" y="1041400"/>
            <a:ext cx="1981200" cy="172020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0200" y="3027756"/>
            <a:ext cx="2002129" cy="163184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0200" y="4869256"/>
            <a:ext cx="1981200" cy="155694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96300" y="3027756"/>
            <a:ext cx="1841500" cy="154273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496300" y="4869256"/>
            <a:ext cx="1841500" cy="1442476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5469255">
              <a:lnSpc>
                <a:spcPct val="100000"/>
              </a:lnSpc>
              <a:spcBef>
                <a:spcPts val="90"/>
              </a:spcBef>
            </a:pPr>
            <a:r>
              <a:rPr spc="200" dirty="0"/>
              <a:t>Фильмы</a:t>
            </a:r>
            <a:r>
              <a:rPr spc="-295" dirty="0"/>
              <a:t> </a:t>
            </a:r>
            <a:r>
              <a:rPr spc="160" dirty="0"/>
              <a:t>проекта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2468195" y="2013914"/>
            <a:ext cx="1988820" cy="49339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1400" b="1" spc="90" dirty="0">
                <a:latin typeface="Courier New"/>
                <a:cs typeface="Courier New"/>
              </a:rPr>
              <a:t>Великий</a:t>
            </a:r>
            <a:endParaRPr sz="14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sz="1200" spc="10" dirty="0">
                <a:latin typeface="Courier New"/>
                <a:cs typeface="Courier New"/>
              </a:rPr>
              <a:t>Понятие</a:t>
            </a:r>
            <a:r>
              <a:rPr sz="1200" spc="10" dirty="0">
                <a:latin typeface="Arial Unicode MS"/>
                <a:cs typeface="Arial Unicode MS"/>
              </a:rPr>
              <a:t>:</a:t>
            </a:r>
            <a:r>
              <a:rPr sz="1200" spc="-70" dirty="0">
                <a:latin typeface="Arial Unicode MS"/>
                <a:cs typeface="Arial Unicode MS"/>
              </a:rPr>
              <a:t> </a:t>
            </a:r>
            <a:r>
              <a:rPr sz="1200" spc="-35" dirty="0">
                <a:latin typeface="Courier New"/>
                <a:cs typeface="Courier New"/>
              </a:rPr>
              <a:t>справедливость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68195" y="4176027"/>
            <a:ext cx="2375535" cy="49339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1400" b="1" spc="120" dirty="0">
                <a:latin typeface="Courier New"/>
                <a:cs typeface="Courier New"/>
              </a:rPr>
              <a:t>Хороши</a:t>
            </a:r>
            <a:r>
              <a:rPr sz="1400" b="1" spc="125" dirty="0">
                <a:latin typeface="Courier New"/>
                <a:cs typeface="Courier New"/>
              </a:rPr>
              <a:t>е</a:t>
            </a:r>
            <a:r>
              <a:rPr sz="1400" b="1" spc="-480" dirty="0">
                <a:latin typeface="Courier New"/>
                <a:cs typeface="Courier New"/>
              </a:rPr>
              <a:t> </a:t>
            </a:r>
            <a:r>
              <a:rPr sz="1400" b="1" spc="35" dirty="0">
                <a:latin typeface="Courier New"/>
                <a:cs typeface="Courier New"/>
              </a:rPr>
              <a:t>песни</a:t>
            </a:r>
            <a:endParaRPr sz="14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sz="1200" spc="10" dirty="0">
                <a:latin typeface="Courier New"/>
                <a:cs typeface="Courier New"/>
              </a:rPr>
              <a:t>Понятие</a:t>
            </a:r>
            <a:r>
              <a:rPr sz="1200" spc="10" dirty="0">
                <a:latin typeface="Arial Unicode MS"/>
                <a:cs typeface="Arial Unicode MS"/>
              </a:rPr>
              <a:t>:</a:t>
            </a:r>
            <a:r>
              <a:rPr sz="1200" spc="-50" dirty="0">
                <a:latin typeface="Arial Unicode MS"/>
                <a:cs typeface="Arial Unicode MS"/>
              </a:rPr>
              <a:t> </a:t>
            </a:r>
            <a:r>
              <a:rPr sz="1200" spc="-20" dirty="0">
                <a:latin typeface="Courier New"/>
                <a:cs typeface="Courier New"/>
              </a:rPr>
              <a:t>доброжелательность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68195" y="5943790"/>
            <a:ext cx="1829435" cy="49339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1400" b="1" spc="220" dirty="0">
                <a:latin typeface="Courier New"/>
                <a:cs typeface="Courier New"/>
              </a:rPr>
              <a:t>Мо</a:t>
            </a:r>
            <a:r>
              <a:rPr sz="1400" b="1" spc="225" dirty="0">
                <a:latin typeface="Courier New"/>
                <a:cs typeface="Courier New"/>
              </a:rPr>
              <a:t>й</a:t>
            </a:r>
            <a:r>
              <a:rPr sz="1400" b="1" spc="-480" dirty="0">
                <a:latin typeface="Courier New"/>
                <a:cs typeface="Courier New"/>
              </a:rPr>
              <a:t> </a:t>
            </a:r>
            <a:r>
              <a:rPr sz="1400" b="1" spc="-25" dirty="0">
                <a:latin typeface="Courier New"/>
                <a:cs typeface="Courier New"/>
              </a:rPr>
              <a:t>дру</a:t>
            </a:r>
            <a:r>
              <a:rPr sz="1400" b="1" spc="-20" dirty="0">
                <a:latin typeface="Courier New"/>
                <a:cs typeface="Courier New"/>
              </a:rPr>
              <a:t>г</a:t>
            </a:r>
            <a:r>
              <a:rPr sz="1400" b="1" spc="-480" dirty="0">
                <a:latin typeface="Courier New"/>
                <a:cs typeface="Courier New"/>
              </a:rPr>
              <a:t> </a:t>
            </a:r>
            <a:r>
              <a:rPr sz="1400" b="1" spc="25" dirty="0">
                <a:latin typeface="Courier New"/>
                <a:cs typeface="Courier New"/>
              </a:rPr>
              <a:t>единорог</a:t>
            </a:r>
            <a:endParaRPr sz="14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sz="1200" spc="10" dirty="0">
                <a:latin typeface="Courier New"/>
                <a:cs typeface="Courier New"/>
              </a:rPr>
              <a:t>Понятие</a:t>
            </a:r>
            <a:r>
              <a:rPr sz="1200" spc="10" dirty="0">
                <a:latin typeface="Arial Unicode MS"/>
                <a:cs typeface="Arial Unicode MS"/>
              </a:rPr>
              <a:t>:</a:t>
            </a:r>
            <a:r>
              <a:rPr sz="1200" spc="-40" dirty="0">
                <a:latin typeface="Arial Unicode MS"/>
                <a:cs typeface="Arial Unicode MS"/>
              </a:rPr>
              <a:t> </a:t>
            </a:r>
            <a:r>
              <a:rPr sz="1200" spc="15" dirty="0">
                <a:latin typeface="Courier New"/>
                <a:cs typeface="Courier New"/>
              </a:rPr>
              <a:t>воображение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179018" y="4119768"/>
            <a:ext cx="1181100" cy="493395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46990">
              <a:lnSpc>
                <a:spcPct val="100000"/>
              </a:lnSpc>
              <a:spcBef>
                <a:spcPts val="384"/>
              </a:spcBef>
            </a:pPr>
            <a:r>
              <a:rPr sz="1400" b="1" dirty="0">
                <a:latin typeface="Courier New"/>
                <a:cs typeface="Courier New"/>
              </a:rPr>
              <a:t>Честь</a:t>
            </a:r>
            <a:r>
              <a:rPr sz="1400" b="1" spc="-480" dirty="0">
                <a:latin typeface="Courier New"/>
                <a:cs typeface="Courier New"/>
              </a:rPr>
              <a:t> </a:t>
            </a:r>
            <a:r>
              <a:rPr sz="1400" b="1" spc="215" dirty="0">
                <a:latin typeface="Courier New"/>
                <a:cs typeface="Courier New"/>
              </a:rPr>
              <a:t>имею</a:t>
            </a:r>
            <a:endParaRPr sz="14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200" spc="10" dirty="0">
                <a:latin typeface="Courier New"/>
                <a:cs typeface="Courier New"/>
              </a:rPr>
              <a:t>Понятие</a:t>
            </a:r>
            <a:r>
              <a:rPr sz="1200" spc="-10" dirty="0">
                <a:latin typeface="Arial Unicode MS"/>
                <a:cs typeface="Arial Unicode MS"/>
              </a:rPr>
              <a:t>:</a:t>
            </a:r>
            <a:r>
              <a:rPr sz="1200" spc="-20" dirty="0">
                <a:latin typeface="Arial Unicode MS"/>
                <a:cs typeface="Arial Unicode MS"/>
              </a:rPr>
              <a:t> </a:t>
            </a:r>
            <a:r>
              <a:rPr sz="1200" spc="-65" dirty="0">
                <a:latin typeface="Courier New"/>
                <a:cs typeface="Courier New"/>
              </a:rPr>
              <a:t>честь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860908" y="5829591"/>
            <a:ext cx="1520825" cy="49339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380"/>
              </a:spcBef>
            </a:pPr>
            <a:r>
              <a:rPr sz="1400" b="1" spc="220" dirty="0">
                <a:latin typeface="Courier New"/>
                <a:cs typeface="Courier New"/>
              </a:rPr>
              <a:t>Мо</a:t>
            </a:r>
            <a:r>
              <a:rPr sz="1400" b="1" spc="225" dirty="0">
                <a:latin typeface="Courier New"/>
                <a:cs typeface="Courier New"/>
              </a:rPr>
              <a:t>й</a:t>
            </a:r>
            <a:r>
              <a:rPr sz="1400" b="1" spc="-480" dirty="0">
                <a:latin typeface="Courier New"/>
                <a:cs typeface="Courier New"/>
              </a:rPr>
              <a:t> </a:t>
            </a:r>
            <a:r>
              <a:rPr sz="1400" b="1" spc="20" dirty="0">
                <a:latin typeface="Courier New"/>
                <a:cs typeface="Courier New"/>
              </a:rPr>
              <a:t>танец</a:t>
            </a:r>
            <a:endParaRPr sz="1400">
              <a:latin typeface="Courier New"/>
              <a:cs typeface="Courier New"/>
            </a:endParaRPr>
          </a:p>
          <a:p>
            <a:pPr marR="5715" algn="r">
              <a:lnSpc>
                <a:spcPct val="100000"/>
              </a:lnSpc>
              <a:spcBef>
                <a:spcPts val="275"/>
              </a:spcBef>
            </a:pPr>
            <a:r>
              <a:rPr sz="1200" spc="10" dirty="0">
                <a:latin typeface="Courier New"/>
                <a:cs typeface="Courier New"/>
              </a:rPr>
              <a:t>Понятие</a:t>
            </a:r>
            <a:r>
              <a:rPr sz="1200" spc="-10" dirty="0">
                <a:latin typeface="Arial Unicode MS"/>
                <a:cs typeface="Arial Unicode MS"/>
              </a:rPr>
              <a:t>:</a:t>
            </a:r>
            <a:r>
              <a:rPr sz="1200" spc="-20" dirty="0">
                <a:latin typeface="Arial Unicode MS"/>
                <a:cs typeface="Arial Unicode MS"/>
              </a:rPr>
              <a:t> </a:t>
            </a:r>
            <a:r>
              <a:rPr sz="1200" spc="-60" dirty="0">
                <a:latin typeface="Courier New"/>
                <a:cs typeface="Courier New"/>
              </a:rPr>
              <a:t>честность</a:t>
            </a:r>
            <a:endParaRPr sz="1200">
              <a:latin typeface="Courier New"/>
              <a:cs typeface="Courier Ne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8831" y="2277808"/>
            <a:ext cx="4500245" cy="5715"/>
          </a:xfrm>
          <a:custGeom>
            <a:avLst/>
            <a:gdLst/>
            <a:ahLst/>
            <a:cxnLst/>
            <a:rect l="l" t="t" r="r" b="b"/>
            <a:pathLst>
              <a:path w="4500245" h="5714">
                <a:moveTo>
                  <a:pt x="4500168" y="5562"/>
                </a:moveTo>
                <a:lnTo>
                  <a:pt x="0" y="5562"/>
                </a:lnTo>
                <a:lnTo>
                  <a:pt x="0" y="0"/>
                </a:lnTo>
                <a:lnTo>
                  <a:pt x="4500168" y="0"/>
                </a:lnTo>
                <a:lnTo>
                  <a:pt x="4500168" y="5562"/>
                </a:lnTo>
                <a:close/>
              </a:path>
            </a:pathLst>
          </a:custGeom>
          <a:solidFill>
            <a:srgbClr val="111B1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0200" y="1079500"/>
            <a:ext cx="1981200" cy="165992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0200" y="2984500"/>
            <a:ext cx="1981200" cy="149701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0200" y="4737100"/>
            <a:ext cx="1981200" cy="19120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02600" y="2946400"/>
            <a:ext cx="2257221" cy="157321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220140" y="5003800"/>
            <a:ext cx="2255619" cy="137160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5469255">
              <a:lnSpc>
                <a:spcPct val="100000"/>
              </a:lnSpc>
              <a:spcBef>
                <a:spcPts val="90"/>
              </a:spcBef>
            </a:pPr>
            <a:r>
              <a:rPr spc="200" dirty="0"/>
              <a:t>Фильмы</a:t>
            </a:r>
            <a:r>
              <a:rPr spc="-295" dirty="0"/>
              <a:t> </a:t>
            </a:r>
            <a:r>
              <a:rPr spc="160" dirty="0"/>
              <a:t>проекта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2468195" y="2254114"/>
            <a:ext cx="2016125" cy="493395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4"/>
              </a:spcBef>
            </a:pPr>
            <a:r>
              <a:rPr sz="1400" b="1" spc="65" dirty="0">
                <a:latin typeface="Courier New"/>
                <a:cs typeface="Courier New"/>
              </a:rPr>
              <a:t>Новогодни</a:t>
            </a:r>
            <a:r>
              <a:rPr sz="1400" b="1" spc="70" dirty="0">
                <a:latin typeface="Courier New"/>
                <a:cs typeface="Courier New"/>
              </a:rPr>
              <a:t>й</a:t>
            </a:r>
            <a:r>
              <a:rPr sz="1400" b="1" spc="-480" dirty="0">
                <a:latin typeface="Courier New"/>
                <a:cs typeface="Courier New"/>
              </a:rPr>
              <a:t> </a:t>
            </a:r>
            <a:r>
              <a:rPr sz="1400" b="1" spc="35" dirty="0">
                <a:latin typeface="Courier New"/>
                <a:cs typeface="Courier New"/>
              </a:rPr>
              <a:t>подарок</a:t>
            </a:r>
            <a:endParaRPr sz="14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200" spc="10" dirty="0">
                <a:latin typeface="Courier New"/>
                <a:cs typeface="Courier New"/>
              </a:rPr>
              <a:t>Понятие</a:t>
            </a:r>
            <a:r>
              <a:rPr sz="1200" spc="10" dirty="0">
                <a:latin typeface="Arial Unicode MS"/>
                <a:cs typeface="Arial Unicode MS"/>
              </a:rPr>
              <a:t>:</a:t>
            </a:r>
            <a:r>
              <a:rPr sz="1200" spc="-50" dirty="0">
                <a:latin typeface="Arial Unicode MS"/>
                <a:cs typeface="Arial Unicode MS"/>
              </a:rPr>
              <a:t> </a:t>
            </a:r>
            <a:r>
              <a:rPr sz="1200" spc="-25" dirty="0">
                <a:latin typeface="Courier New"/>
                <a:cs typeface="Courier New"/>
              </a:rPr>
              <a:t>доброта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68195" y="3777791"/>
            <a:ext cx="2174875" cy="710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7500"/>
              </a:lnSpc>
              <a:spcBef>
                <a:spcPts val="90"/>
              </a:spcBef>
            </a:pPr>
            <a:r>
              <a:rPr sz="1400" b="1" spc="60" dirty="0">
                <a:latin typeface="Courier New"/>
                <a:cs typeface="Courier New"/>
              </a:rPr>
              <a:t>Ванька</a:t>
            </a:r>
            <a:r>
              <a:rPr sz="1400" b="1" spc="60" dirty="0">
                <a:latin typeface="Trebuchet MS"/>
                <a:cs typeface="Trebuchet MS"/>
              </a:rPr>
              <a:t>-</a:t>
            </a:r>
            <a:r>
              <a:rPr sz="1400" b="1" spc="60" dirty="0">
                <a:latin typeface="Courier New"/>
                <a:cs typeface="Courier New"/>
              </a:rPr>
              <a:t>адмирал </a:t>
            </a:r>
            <a:r>
              <a:rPr sz="1400" b="1" spc="65" dirty="0">
                <a:latin typeface="Courier New"/>
                <a:cs typeface="Courier New"/>
              </a:rPr>
              <a:t> </a:t>
            </a:r>
            <a:r>
              <a:rPr sz="1200" spc="10" dirty="0">
                <a:latin typeface="Courier New"/>
                <a:cs typeface="Courier New"/>
              </a:rPr>
              <a:t>Понятие</a:t>
            </a:r>
            <a:r>
              <a:rPr sz="1200" spc="-10" dirty="0">
                <a:latin typeface="Arial Unicode MS"/>
                <a:cs typeface="Arial Unicode MS"/>
              </a:rPr>
              <a:t>:</a:t>
            </a:r>
            <a:r>
              <a:rPr sz="1200" spc="-20" dirty="0">
                <a:latin typeface="Arial Unicode MS"/>
                <a:cs typeface="Arial Unicode MS"/>
              </a:rPr>
              <a:t> </a:t>
            </a:r>
            <a:r>
              <a:rPr sz="1200" spc="-30" dirty="0">
                <a:latin typeface="Courier New"/>
                <a:cs typeface="Courier New"/>
              </a:rPr>
              <a:t>герой</a:t>
            </a:r>
            <a:r>
              <a:rPr sz="1200" spc="-35" dirty="0">
                <a:latin typeface="Arial Unicode MS"/>
                <a:cs typeface="Arial Unicode MS"/>
              </a:rPr>
              <a:t>,</a:t>
            </a:r>
            <a:r>
              <a:rPr sz="1200" spc="-20" dirty="0">
                <a:latin typeface="Arial Unicode MS"/>
                <a:cs typeface="Arial Unicode MS"/>
              </a:rPr>
              <a:t> </a:t>
            </a:r>
            <a:r>
              <a:rPr sz="1200" spc="45" dirty="0">
                <a:latin typeface="Courier New"/>
                <a:cs typeface="Courier New"/>
              </a:rPr>
              <a:t>приме</a:t>
            </a:r>
            <a:r>
              <a:rPr sz="1200" spc="50" dirty="0">
                <a:latin typeface="Courier New"/>
                <a:cs typeface="Courier New"/>
              </a:rPr>
              <a:t>р</a:t>
            </a:r>
            <a:r>
              <a:rPr sz="1200" spc="-405" dirty="0">
                <a:latin typeface="Courier New"/>
                <a:cs typeface="Courier New"/>
              </a:rPr>
              <a:t> </a:t>
            </a:r>
            <a:r>
              <a:rPr sz="1200" spc="-35" dirty="0">
                <a:latin typeface="Courier New"/>
                <a:cs typeface="Courier New"/>
              </a:rPr>
              <a:t>для  </a:t>
            </a:r>
            <a:r>
              <a:rPr sz="1200" spc="20" dirty="0">
                <a:latin typeface="Courier New"/>
                <a:cs typeface="Courier New"/>
              </a:rPr>
              <a:t>подражания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68195" y="5943794"/>
            <a:ext cx="2140585" cy="49339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1400" b="1" spc="5" dirty="0">
                <a:latin typeface="Courier New"/>
                <a:cs typeface="Courier New"/>
              </a:rPr>
              <a:t>Когд</a:t>
            </a:r>
            <a:r>
              <a:rPr sz="1400" b="1" spc="10" dirty="0">
                <a:latin typeface="Courier New"/>
                <a:cs typeface="Courier New"/>
              </a:rPr>
              <a:t>а</a:t>
            </a:r>
            <a:r>
              <a:rPr sz="1400" b="1" spc="-480" dirty="0">
                <a:latin typeface="Courier New"/>
                <a:cs typeface="Courier New"/>
              </a:rPr>
              <a:t> </a:t>
            </a:r>
            <a:r>
              <a:rPr sz="1400" b="1" spc="25" dirty="0">
                <a:latin typeface="Courier New"/>
                <a:cs typeface="Courier New"/>
              </a:rPr>
              <a:t>неб</a:t>
            </a:r>
            <a:r>
              <a:rPr sz="1400" b="1" spc="30" dirty="0">
                <a:latin typeface="Courier New"/>
                <a:cs typeface="Courier New"/>
              </a:rPr>
              <a:t>о</a:t>
            </a:r>
            <a:r>
              <a:rPr sz="1400" b="1" spc="-480" dirty="0">
                <a:latin typeface="Courier New"/>
                <a:cs typeface="Courier New"/>
              </a:rPr>
              <a:t> </a:t>
            </a:r>
            <a:r>
              <a:rPr sz="1400" b="1" spc="15" dirty="0">
                <a:latin typeface="Courier New"/>
                <a:cs typeface="Courier New"/>
              </a:rPr>
              <a:t>улыбается</a:t>
            </a:r>
            <a:endParaRPr sz="14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sz="1200" spc="10" dirty="0">
                <a:latin typeface="Courier New"/>
                <a:cs typeface="Courier New"/>
              </a:rPr>
              <a:t>Понятие</a:t>
            </a:r>
            <a:r>
              <a:rPr sz="1200" spc="-10" dirty="0">
                <a:latin typeface="Arial Unicode MS"/>
                <a:cs typeface="Arial Unicode MS"/>
              </a:rPr>
              <a:t>:</a:t>
            </a:r>
            <a:r>
              <a:rPr sz="1200" spc="-20" dirty="0">
                <a:latin typeface="Arial Unicode MS"/>
                <a:cs typeface="Arial Unicode MS"/>
              </a:rPr>
              <a:t> </a:t>
            </a:r>
            <a:r>
              <a:rPr sz="1200" spc="-45" dirty="0">
                <a:latin typeface="Courier New"/>
                <a:cs typeface="Courier New"/>
              </a:rPr>
              <a:t>радост</a:t>
            </a:r>
            <a:r>
              <a:rPr sz="1200" spc="-40" dirty="0">
                <a:latin typeface="Courier New"/>
                <a:cs typeface="Courier New"/>
              </a:rPr>
              <a:t>ь</a:t>
            </a:r>
            <a:r>
              <a:rPr sz="1200" spc="-405" dirty="0">
                <a:latin typeface="Courier New"/>
                <a:cs typeface="Courier New"/>
              </a:rPr>
              <a:t> </a:t>
            </a:r>
            <a:r>
              <a:rPr sz="1200" spc="-5" dirty="0">
                <a:latin typeface="Courier New"/>
                <a:cs typeface="Courier New"/>
              </a:rPr>
              <a:t>познания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82146" y="3817687"/>
            <a:ext cx="2192020" cy="49339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380"/>
              </a:spcBef>
            </a:pPr>
            <a:r>
              <a:rPr sz="1400" b="1" spc="114" dirty="0">
                <a:latin typeface="Courier New"/>
                <a:cs typeface="Courier New"/>
              </a:rPr>
              <a:t>Мандарин</a:t>
            </a:r>
            <a:endParaRPr sz="1400">
              <a:latin typeface="Courier New"/>
              <a:cs typeface="Courier New"/>
            </a:endParaRPr>
          </a:p>
          <a:p>
            <a:pPr marR="5715" algn="r">
              <a:lnSpc>
                <a:spcPct val="100000"/>
              </a:lnSpc>
              <a:spcBef>
                <a:spcPts val="275"/>
              </a:spcBef>
            </a:pPr>
            <a:r>
              <a:rPr sz="1200" spc="10" dirty="0">
                <a:latin typeface="Courier New"/>
                <a:cs typeface="Courier New"/>
              </a:rPr>
              <a:t>Понятие</a:t>
            </a:r>
            <a:r>
              <a:rPr sz="1200" spc="-10" dirty="0">
                <a:latin typeface="Arial Unicode MS"/>
                <a:cs typeface="Arial Unicode MS"/>
              </a:rPr>
              <a:t>:</a:t>
            </a:r>
            <a:r>
              <a:rPr sz="1200" spc="-20" dirty="0">
                <a:latin typeface="Arial Unicode MS"/>
                <a:cs typeface="Arial Unicode MS"/>
              </a:rPr>
              <a:t> </a:t>
            </a:r>
            <a:r>
              <a:rPr sz="1200" spc="-45" dirty="0">
                <a:latin typeface="Courier New"/>
                <a:cs typeface="Courier New"/>
              </a:rPr>
              <a:t>радост</a:t>
            </a:r>
            <a:r>
              <a:rPr sz="1200" spc="-40" dirty="0">
                <a:latin typeface="Courier New"/>
                <a:cs typeface="Courier New"/>
              </a:rPr>
              <a:t>ь</a:t>
            </a:r>
            <a:r>
              <a:rPr sz="1200" spc="-405" dirty="0">
                <a:latin typeface="Courier New"/>
                <a:cs typeface="Courier New"/>
              </a:rPr>
              <a:t> </a:t>
            </a:r>
            <a:r>
              <a:rPr sz="1200" spc="-90" dirty="0">
                <a:latin typeface="Courier New"/>
                <a:cs typeface="Courier New"/>
              </a:rPr>
              <a:t>з</a:t>
            </a:r>
            <a:r>
              <a:rPr sz="1200" spc="-85" dirty="0">
                <a:latin typeface="Courier New"/>
                <a:cs typeface="Courier New"/>
              </a:rPr>
              <a:t>а</a:t>
            </a:r>
            <a:r>
              <a:rPr sz="1200" spc="-405" dirty="0">
                <a:latin typeface="Courier New"/>
                <a:cs typeface="Courier New"/>
              </a:rPr>
              <a:t> </a:t>
            </a:r>
            <a:r>
              <a:rPr sz="1200" spc="-70" dirty="0">
                <a:latin typeface="Courier New"/>
                <a:cs typeface="Courier New"/>
              </a:rPr>
              <a:t>другого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268067" y="5816308"/>
            <a:ext cx="1826895" cy="49339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380"/>
              </a:spcBef>
            </a:pPr>
            <a:r>
              <a:rPr sz="1400" b="1" spc="90" dirty="0">
                <a:latin typeface="Courier New"/>
                <a:cs typeface="Courier New"/>
              </a:rPr>
              <a:t>Вои</a:t>
            </a:r>
            <a:r>
              <a:rPr sz="1400" b="1" spc="95" dirty="0">
                <a:latin typeface="Courier New"/>
                <a:cs typeface="Courier New"/>
              </a:rPr>
              <a:t>н</a:t>
            </a:r>
            <a:r>
              <a:rPr sz="1400" b="1" spc="-480" dirty="0">
                <a:latin typeface="Courier New"/>
                <a:cs typeface="Courier New"/>
              </a:rPr>
              <a:t> </a:t>
            </a:r>
            <a:r>
              <a:rPr sz="1400" b="1" spc="-35" dirty="0">
                <a:latin typeface="Courier New"/>
                <a:cs typeface="Courier New"/>
              </a:rPr>
              <a:t>света</a:t>
            </a:r>
            <a:endParaRPr sz="1400">
              <a:latin typeface="Courier New"/>
              <a:cs typeface="Courier New"/>
            </a:endParaRPr>
          </a:p>
          <a:p>
            <a:pPr marR="5080" algn="r">
              <a:lnSpc>
                <a:spcPct val="100000"/>
              </a:lnSpc>
              <a:spcBef>
                <a:spcPts val="275"/>
              </a:spcBef>
            </a:pPr>
            <a:r>
              <a:rPr sz="1200" spc="10" dirty="0">
                <a:latin typeface="Courier New"/>
                <a:cs typeface="Courier New"/>
              </a:rPr>
              <a:t>Понятие</a:t>
            </a:r>
            <a:r>
              <a:rPr sz="1200" spc="-10" dirty="0">
                <a:latin typeface="Arial Unicode MS"/>
                <a:cs typeface="Arial Unicode MS"/>
              </a:rPr>
              <a:t>:</a:t>
            </a:r>
            <a:r>
              <a:rPr sz="1200" spc="-20" dirty="0">
                <a:latin typeface="Arial Unicode MS"/>
                <a:cs typeface="Arial Unicode MS"/>
              </a:rPr>
              <a:t> </a:t>
            </a:r>
            <a:r>
              <a:rPr sz="1200" spc="-20" dirty="0">
                <a:latin typeface="Courier New"/>
                <a:cs typeface="Courier New"/>
              </a:rPr>
              <a:t>отзывчивость</a:t>
            </a:r>
            <a:endParaRPr sz="1200">
              <a:latin typeface="Courier New"/>
              <a:cs typeface="Courier Ne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8831" y="2277808"/>
            <a:ext cx="4500245" cy="5715"/>
          </a:xfrm>
          <a:custGeom>
            <a:avLst/>
            <a:gdLst/>
            <a:ahLst/>
            <a:cxnLst/>
            <a:rect l="l" t="t" r="r" b="b"/>
            <a:pathLst>
              <a:path w="4500245" h="5714">
                <a:moveTo>
                  <a:pt x="4500168" y="5562"/>
                </a:moveTo>
                <a:lnTo>
                  <a:pt x="0" y="5562"/>
                </a:lnTo>
                <a:lnTo>
                  <a:pt x="0" y="0"/>
                </a:lnTo>
                <a:lnTo>
                  <a:pt x="4500168" y="0"/>
                </a:lnTo>
                <a:lnTo>
                  <a:pt x="4500168" y="5562"/>
                </a:lnTo>
                <a:close/>
              </a:path>
            </a:pathLst>
          </a:custGeom>
          <a:solidFill>
            <a:srgbClr val="111B1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0200" y="992835"/>
            <a:ext cx="1981200" cy="185196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0200" y="3136900"/>
            <a:ext cx="1985467" cy="14859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7340" y="4861900"/>
            <a:ext cx="1988303" cy="1681982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5469255">
              <a:lnSpc>
                <a:spcPct val="100000"/>
              </a:lnSpc>
              <a:spcBef>
                <a:spcPts val="90"/>
              </a:spcBef>
            </a:pPr>
            <a:r>
              <a:rPr spc="200" dirty="0"/>
              <a:t>Фильмы</a:t>
            </a:r>
            <a:r>
              <a:rPr spc="-295" dirty="0"/>
              <a:t> </a:t>
            </a:r>
            <a:r>
              <a:rPr spc="160" dirty="0"/>
              <a:t>проекта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468195" y="2254114"/>
            <a:ext cx="1774189" cy="493395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4"/>
              </a:spcBef>
            </a:pPr>
            <a:r>
              <a:rPr sz="1400" b="1" spc="60" dirty="0">
                <a:latin typeface="Courier New"/>
                <a:cs typeface="Courier New"/>
              </a:rPr>
              <a:t>Экзамен</a:t>
            </a:r>
            <a:endParaRPr sz="14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200" spc="10" dirty="0">
                <a:latin typeface="Courier New"/>
                <a:cs typeface="Courier New"/>
              </a:rPr>
              <a:t>Понятие</a:t>
            </a:r>
            <a:r>
              <a:rPr sz="1200" spc="10" dirty="0">
                <a:latin typeface="Arial Unicode MS"/>
                <a:cs typeface="Arial Unicode MS"/>
              </a:rPr>
              <a:t>:</a:t>
            </a:r>
            <a:r>
              <a:rPr sz="1200" spc="-75" dirty="0">
                <a:latin typeface="Arial Unicode MS"/>
                <a:cs typeface="Arial Unicode MS"/>
              </a:rPr>
              <a:t> </a:t>
            </a:r>
            <a:r>
              <a:rPr sz="1200" spc="-60" dirty="0">
                <a:latin typeface="Courier New"/>
                <a:cs typeface="Courier New"/>
              </a:rPr>
              <a:t>аккуратность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68195" y="4059322"/>
            <a:ext cx="2030095" cy="49339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1400" b="1" spc="30" dirty="0">
                <a:latin typeface="Courier New"/>
                <a:cs typeface="Courier New"/>
              </a:rPr>
              <a:t>Александр</a:t>
            </a:r>
            <a:endParaRPr sz="14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sz="1200" spc="10" dirty="0">
                <a:latin typeface="Courier New"/>
                <a:cs typeface="Courier New"/>
              </a:rPr>
              <a:t>Понятие</a:t>
            </a:r>
            <a:r>
              <a:rPr sz="1200" spc="10" dirty="0">
                <a:latin typeface="Arial Unicode MS"/>
                <a:cs typeface="Arial Unicode MS"/>
              </a:rPr>
              <a:t>:</a:t>
            </a:r>
            <a:r>
              <a:rPr sz="1200" spc="-70" dirty="0">
                <a:latin typeface="Arial Unicode MS"/>
                <a:cs typeface="Arial Unicode MS"/>
              </a:rPr>
              <a:t> </a:t>
            </a:r>
            <a:r>
              <a:rPr sz="1200" spc="-55" dirty="0">
                <a:latin typeface="Courier New"/>
                <a:cs typeface="Courier New"/>
              </a:rPr>
              <a:t>ответственность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68195" y="5943790"/>
            <a:ext cx="1687830" cy="49339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1400" b="1" spc="120" dirty="0">
                <a:latin typeface="Courier New"/>
                <a:cs typeface="Courier New"/>
              </a:rPr>
              <a:t>Музык</a:t>
            </a:r>
            <a:r>
              <a:rPr sz="1400" b="1" spc="125" dirty="0">
                <a:latin typeface="Courier New"/>
                <a:cs typeface="Courier New"/>
              </a:rPr>
              <a:t>а</a:t>
            </a:r>
            <a:r>
              <a:rPr sz="1400" b="1" spc="-480" dirty="0">
                <a:latin typeface="Courier New"/>
                <a:cs typeface="Courier New"/>
              </a:rPr>
              <a:t> </a:t>
            </a:r>
            <a:r>
              <a:rPr sz="1400" b="1" spc="35" dirty="0">
                <a:latin typeface="Courier New"/>
                <a:cs typeface="Courier New"/>
              </a:rPr>
              <a:t>внутри</a:t>
            </a:r>
            <a:endParaRPr sz="14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sz="1200" spc="10" dirty="0">
                <a:latin typeface="Courier New"/>
                <a:cs typeface="Courier New"/>
              </a:rPr>
              <a:t>Понятие</a:t>
            </a:r>
            <a:r>
              <a:rPr sz="1200" spc="10" dirty="0">
                <a:latin typeface="Arial Unicode MS"/>
                <a:cs typeface="Arial Unicode MS"/>
              </a:rPr>
              <a:t>:</a:t>
            </a:r>
            <a:r>
              <a:rPr sz="1200" spc="-75" dirty="0">
                <a:latin typeface="Arial Unicode MS"/>
                <a:cs typeface="Arial Unicode MS"/>
              </a:rPr>
              <a:t> </a:t>
            </a:r>
            <a:r>
              <a:rPr sz="1200" spc="5" dirty="0">
                <a:latin typeface="Courier New"/>
                <a:cs typeface="Courier New"/>
              </a:rPr>
              <a:t>милосердие</a:t>
            </a:r>
            <a:endParaRPr sz="1200">
              <a:latin typeface="Courier New"/>
              <a:cs typeface="Courier New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56600" y="2774607"/>
            <a:ext cx="2133600" cy="163184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55689" y="4658781"/>
            <a:ext cx="2138679" cy="1882483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6292748" y="3770374"/>
            <a:ext cx="1937385" cy="71056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380"/>
              </a:spcBef>
            </a:pPr>
            <a:r>
              <a:rPr sz="1400" b="1" spc="30" dirty="0">
                <a:latin typeface="Courier New"/>
                <a:cs typeface="Courier New"/>
              </a:rPr>
              <a:t>Пят</a:t>
            </a:r>
            <a:r>
              <a:rPr sz="1400" b="1" spc="35" dirty="0">
                <a:latin typeface="Courier New"/>
                <a:cs typeface="Courier New"/>
              </a:rPr>
              <a:t>ь</a:t>
            </a:r>
            <a:r>
              <a:rPr sz="1400" b="1" spc="-480" dirty="0">
                <a:latin typeface="Courier New"/>
                <a:cs typeface="Courier New"/>
              </a:rPr>
              <a:t> </a:t>
            </a:r>
            <a:r>
              <a:rPr sz="1400" b="1" spc="80" dirty="0">
                <a:latin typeface="Courier New"/>
                <a:cs typeface="Courier New"/>
              </a:rPr>
              <a:t>дней</a:t>
            </a:r>
            <a:endParaRPr sz="1400">
              <a:latin typeface="Courier New"/>
              <a:cs typeface="Courier New"/>
            </a:endParaRPr>
          </a:p>
          <a:p>
            <a:pPr marR="5080" algn="r">
              <a:lnSpc>
                <a:spcPct val="100000"/>
              </a:lnSpc>
              <a:spcBef>
                <a:spcPts val="275"/>
              </a:spcBef>
            </a:pPr>
            <a:r>
              <a:rPr sz="1200" spc="10" dirty="0">
                <a:latin typeface="Courier New"/>
                <a:cs typeface="Courier New"/>
              </a:rPr>
              <a:t>Понятие</a:t>
            </a:r>
            <a:r>
              <a:rPr sz="1200" spc="10" dirty="0">
                <a:latin typeface="Arial Unicode MS"/>
                <a:cs typeface="Arial Unicode MS"/>
              </a:rPr>
              <a:t>:</a:t>
            </a:r>
            <a:r>
              <a:rPr sz="1200" spc="-70" dirty="0">
                <a:latin typeface="Arial Unicode MS"/>
                <a:cs typeface="Arial Unicode MS"/>
              </a:rPr>
              <a:t> </a:t>
            </a:r>
            <a:r>
              <a:rPr sz="1200" spc="-15" dirty="0">
                <a:latin typeface="Courier New"/>
                <a:cs typeface="Courier New"/>
              </a:rPr>
              <a:t>созидательный</a:t>
            </a:r>
            <a:endParaRPr sz="1200">
              <a:latin typeface="Courier New"/>
              <a:cs typeface="Courier New"/>
            </a:endParaRPr>
          </a:p>
          <a:p>
            <a:pPr marR="5080" algn="r">
              <a:lnSpc>
                <a:spcPct val="100000"/>
              </a:lnSpc>
              <a:spcBef>
                <a:spcPts val="270"/>
              </a:spcBef>
            </a:pPr>
            <a:r>
              <a:rPr sz="1200" spc="-65" dirty="0">
                <a:latin typeface="Courier New"/>
                <a:cs typeface="Courier New"/>
              </a:rPr>
              <a:t>труд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039929" y="5741792"/>
            <a:ext cx="1189990" cy="49339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1400" b="1" spc="10" dirty="0">
                <a:latin typeface="Courier New"/>
                <a:cs typeface="Courier New"/>
              </a:rPr>
              <a:t>Есл</a:t>
            </a:r>
            <a:r>
              <a:rPr sz="1400" b="1" spc="15" dirty="0">
                <a:latin typeface="Courier New"/>
                <a:cs typeface="Courier New"/>
              </a:rPr>
              <a:t>и</a:t>
            </a:r>
            <a:r>
              <a:rPr sz="1400" b="1" spc="-480" dirty="0">
                <a:latin typeface="Courier New"/>
                <a:cs typeface="Courier New"/>
              </a:rPr>
              <a:t> </a:t>
            </a:r>
            <a:r>
              <a:rPr sz="1400" b="1" spc="185" dirty="0">
                <a:latin typeface="Courier New"/>
                <a:cs typeface="Courier New"/>
              </a:rPr>
              <a:t>б</a:t>
            </a:r>
            <a:r>
              <a:rPr sz="1400" b="1" spc="190" dirty="0">
                <a:latin typeface="Courier New"/>
                <a:cs typeface="Courier New"/>
              </a:rPr>
              <a:t>ы</a:t>
            </a:r>
            <a:r>
              <a:rPr sz="1400" b="1" spc="-480" dirty="0">
                <a:latin typeface="Courier New"/>
                <a:cs typeface="Courier New"/>
              </a:rPr>
              <a:t> </a:t>
            </a:r>
            <a:r>
              <a:rPr sz="1400" b="1" spc="30" dirty="0">
                <a:latin typeface="Courier New"/>
                <a:cs typeface="Courier New"/>
              </a:rPr>
              <a:t>н</a:t>
            </a:r>
            <a:r>
              <a:rPr sz="1400" b="1" spc="35" dirty="0">
                <a:latin typeface="Courier New"/>
                <a:cs typeface="Courier New"/>
              </a:rPr>
              <a:t>е</a:t>
            </a:r>
            <a:r>
              <a:rPr sz="1400" b="1" spc="-480" dirty="0">
                <a:latin typeface="Courier New"/>
                <a:cs typeface="Courier New"/>
              </a:rPr>
              <a:t> </a:t>
            </a:r>
            <a:r>
              <a:rPr sz="1400" b="1" spc="-10" dirty="0">
                <a:latin typeface="Courier New"/>
                <a:cs typeface="Courier New"/>
              </a:rPr>
              <a:t>я</a:t>
            </a:r>
            <a:endParaRPr sz="1400">
              <a:latin typeface="Courier New"/>
              <a:cs typeface="Courier New"/>
            </a:endParaRPr>
          </a:p>
          <a:p>
            <a:pPr marL="84455">
              <a:lnSpc>
                <a:spcPct val="100000"/>
              </a:lnSpc>
              <a:spcBef>
                <a:spcPts val="275"/>
              </a:spcBef>
            </a:pPr>
            <a:r>
              <a:rPr sz="1200" spc="10" dirty="0">
                <a:latin typeface="Courier New"/>
                <a:cs typeface="Courier New"/>
              </a:rPr>
              <a:t>Понятие</a:t>
            </a:r>
            <a:r>
              <a:rPr sz="1200" spc="-10" dirty="0">
                <a:latin typeface="Arial Unicode MS"/>
                <a:cs typeface="Arial Unicode MS"/>
              </a:rPr>
              <a:t>:</a:t>
            </a:r>
            <a:r>
              <a:rPr sz="1200" spc="-20" dirty="0">
                <a:latin typeface="Arial Unicode MS"/>
                <a:cs typeface="Arial Unicode MS"/>
              </a:rPr>
              <a:t> </a:t>
            </a:r>
            <a:r>
              <a:rPr sz="1200" spc="-20" dirty="0">
                <a:latin typeface="Courier New"/>
                <a:cs typeface="Courier New"/>
              </a:rPr>
              <a:t>воля</a:t>
            </a:r>
            <a:endParaRPr sz="1200">
              <a:latin typeface="Courier New"/>
              <a:cs typeface="Courier Ne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8831" y="2277808"/>
            <a:ext cx="4500245" cy="5715"/>
          </a:xfrm>
          <a:custGeom>
            <a:avLst/>
            <a:gdLst/>
            <a:ahLst/>
            <a:cxnLst/>
            <a:rect l="l" t="t" r="r" b="b"/>
            <a:pathLst>
              <a:path w="4500245" h="5714">
                <a:moveTo>
                  <a:pt x="4500168" y="5562"/>
                </a:moveTo>
                <a:lnTo>
                  <a:pt x="0" y="5562"/>
                </a:lnTo>
                <a:lnTo>
                  <a:pt x="0" y="0"/>
                </a:lnTo>
                <a:lnTo>
                  <a:pt x="4500168" y="0"/>
                </a:lnTo>
                <a:lnTo>
                  <a:pt x="4500168" y="5562"/>
                </a:lnTo>
                <a:close/>
              </a:path>
            </a:pathLst>
          </a:custGeom>
          <a:solidFill>
            <a:srgbClr val="111B1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0200" y="1047051"/>
            <a:ext cx="1981200" cy="168344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340" y="2917961"/>
            <a:ext cx="1988303" cy="172096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0200" y="4902200"/>
            <a:ext cx="1981200" cy="1703641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5469255">
              <a:lnSpc>
                <a:spcPct val="100000"/>
              </a:lnSpc>
              <a:spcBef>
                <a:spcPts val="90"/>
              </a:spcBef>
            </a:pPr>
            <a:r>
              <a:rPr spc="200" dirty="0"/>
              <a:t>Фильмы</a:t>
            </a:r>
            <a:r>
              <a:rPr spc="-295" dirty="0"/>
              <a:t> </a:t>
            </a:r>
            <a:r>
              <a:rPr spc="160" dirty="0"/>
              <a:t>проекта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468195" y="2254114"/>
            <a:ext cx="2094864" cy="49339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1400" b="1" spc="220" dirty="0">
                <a:latin typeface="Courier New"/>
                <a:cs typeface="Courier New"/>
              </a:rPr>
              <a:t>Мо</a:t>
            </a:r>
            <a:r>
              <a:rPr sz="1400" b="1" spc="225" dirty="0">
                <a:latin typeface="Courier New"/>
                <a:cs typeface="Courier New"/>
              </a:rPr>
              <a:t>й</a:t>
            </a:r>
            <a:r>
              <a:rPr sz="1400" b="1" spc="-480" dirty="0">
                <a:latin typeface="Courier New"/>
                <a:cs typeface="Courier New"/>
              </a:rPr>
              <a:t> </a:t>
            </a:r>
            <a:r>
              <a:rPr sz="1400" b="1" spc="-25" dirty="0">
                <a:latin typeface="Courier New"/>
                <a:cs typeface="Courier New"/>
              </a:rPr>
              <a:t>дру</a:t>
            </a:r>
            <a:r>
              <a:rPr sz="1400" b="1" spc="-20" dirty="0">
                <a:latin typeface="Courier New"/>
                <a:cs typeface="Courier New"/>
              </a:rPr>
              <a:t>г</a:t>
            </a:r>
            <a:r>
              <a:rPr sz="1400" b="1" spc="-480" dirty="0">
                <a:latin typeface="Courier New"/>
                <a:cs typeface="Courier New"/>
              </a:rPr>
              <a:t> </a:t>
            </a:r>
            <a:r>
              <a:rPr sz="1400" b="1" spc="180" dirty="0">
                <a:latin typeface="Courier New"/>
                <a:cs typeface="Courier New"/>
              </a:rPr>
              <a:t>Дим</a:t>
            </a:r>
            <a:r>
              <a:rPr sz="1400" b="1" spc="185" dirty="0">
                <a:latin typeface="Courier New"/>
                <a:cs typeface="Courier New"/>
              </a:rPr>
              <a:t>а</a:t>
            </a:r>
            <a:r>
              <a:rPr sz="1400" b="1" spc="-480" dirty="0">
                <a:latin typeface="Courier New"/>
                <a:cs typeface="Courier New"/>
              </a:rPr>
              <a:t> </a:t>
            </a:r>
            <a:r>
              <a:rPr sz="1400" b="1" spc="75" dirty="0">
                <a:latin typeface="Courier New"/>
                <a:cs typeface="Courier New"/>
              </a:rPr>
              <a:t>Зорин</a:t>
            </a:r>
            <a:endParaRPr sz="14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sz="1200" spc="10" dirty="0">
                <a:latin typeface="Courier New"/>
                <a:cs typeface="Courier New"/>
              </a:rPr>
              <a:t>Понятие</a:t>
            </a:r>
            <a:r>
              <a:rPr sz="1200" spc="10" dirty="0">
                <a:latin typeface="Arial Unicode MS"/>
                <a:cs typeface="Arial Unicode MS"/>
              </a:rPr>
              <a:t>:</a:t>
            </a:r>
            <a:r>
              <a:rPr sz="1200" spc="-55" dirty="0">
                <a:latin typeface="Arial Unicode MS"/>
                <a:cs typeface="Arial Unicode MS"/>
              </a:rPr>
              <a:t> </a:t>
            </a:r>
            <a:r>
              <a:rPr sz="1200" spc="-45" dirty="0">
                <a:latin typeface="Courier New"/>
                <a:cs typeface="Courier New"/>
              </a:rPr>
              <a:t>благородство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68195" y="4059319"/>
            <a:ext cx="1830705" cy="49339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1400" b="1" spc="195" dirty="0">
                <a:latin typeface="Courier New"/>
                <a:cs typeface="Courier New"/>
              </a:rPr>
              <a:t>Дом</a:t>
            </a:r>
            <a:endParaRPr sz="14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sz="1200" spc="10" dirty="0">
                <a:latin typeface="Courier New"/>
                <a:cs typeface="Courier New"/>
              </a:rPr>
              <a:t>Понятие</a:t>
            </a:r>
            <a:r>
              <a:rPr sz="1200" spc="10" dirty="0">
                <a:latin typeface="Arial Unicode MS"/>
                <a:cs typeface="Arial Unicode MS"/>
              </a:rPr>
              <a:t>:</a:t>
            </a:r>
            <a:r>
              <a:rPr sz="1200" spc="-60" dirty="0">
                <a:latin typeface="Arial Unicode MS"/>
                <a:cs typeface="Arial Unicode MS"/>
              </a:rPr>
              <a:t> </a:t>
            </a:r>
            <a:r>
              <a:rPr sz="1200" spc="-25" dirty="0">
                <a:latin typeface="Courier New"/>
                <a:cs typeface="Courier New"/>
              </a:rPr>
              <a:t>коллективизм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68195" y="5943789"/>
            <a:ext cx="1558925" cy="493395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4"/>
              </a:spcBef>
            </a:pPr>
            <a:r>
              <a:rPr sz="1400" b="1" spc="70" dirty="0">
                <a:latin typeface="Courier New"/>
                <a:cs typeface="Courier New"/>
              </a:rPr>
              <a:t>БВ</a:t>
            </a:r>
            <a:endParaRPr sz="14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200" spc="10" dirty="0">
                <a:latin typeface="Courier New"/>
                <a:cs typeface="Courier New"/>
              </a:rPr>
              <a:t>Понятие</a:t>
            </a:r>
            <a:r>
              <a:rPr sz="1200" spc="10" dirty="0">
                <a:latin typeface="Arial Unicode MS"/>
                <a:cs typeface="Arial Unicode MS"/>
              </a:rPr>
              <a:t>:</a:t>
            </a:r>
            <a:r>
              <a:rPr sz="1200" spc="-75" dirty="0">
                <a:latin typeface="Arial Unicode MS"/>
                <a:cs typeface="Arial Unicode MS"/>
              </a:rPr>
              <a:t> </a:t>
            </a:r>
            <a:r>
              <a:rPr sz="1200" spc="60" dirty="0">
                <a:latin typeface="Courier New"/>
                <a:cs typeface="Courier New"/>
              </a:rPr>
              <a:t>прощение</a:t>
            </a:r>
            <a:endParaRPr sz="1200">
              <a:latin typeface="Courier New"/>
              <a:cs typeface="Courier New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20140" y="2743200"/>
            <a:ext cx="2138679" cy="180340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220126" y="4740568"/>
            <a:ext cx="2138705" cy="1609431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5716940" y="4059319"/>
            <a:ext cx="2377440" cy="49339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380"/>
              </a:spcBef>
            </a:pPr>
            <a:r>
              <a:rPr sz="1400" b="1" spc="25" dirty="0">
                <a:latin typeface="Courier New"/>
                <a:cs typeface="Courier New"/>
              </a:rPr>
              <a:t>Песн</a:t>
            </a:r>
            <a:r>
              <a:rPr sz="1400" b="1" spc="30" dirty="0">
                <a:latin typeface="Courier New"/>
                <a:cs typeface="Courier New"/>
              </a:rPr>
              <a:t>я</a:t>
            </a:r>
            <a:r>
              <a:rPr sz="1400" b="1" spc="-480" dirty="0">
                <a:latin typeface="Courier New"/>
                <a:cs typeface="Courier New"/>
              </a:rPr>
              <a:t> </a:t>
            </a:r>
            <a:r>
              <a:rPr sz="1400" b="1" dirty="0">
                <a:latin typeface="Courier New"/>
                <a:cs typeface="Courier New"/>
              </a:rPr>
              <a:t>ветра</a:t>
            </a:r>
            <a:endParaRPr sz="1400">
              <a:latin typeface="Courier New"/>
              <a:cs typeface="Courier New"/>
            </a:endParaRPr>
          </a:p>
          <a:p>
            <a:pPr marR="6985" algn="r">
              <a:lnSpc>
                <a:spcPct val="100000"/>
              </a:lnSpc>
              <a:spcBef>
                <a:spcPts val="275"/>
              </a:spcBef>
            </a:pPr>
            <a:r>
              <a:rPr sz="1200" spc="10" dirty="0">
                <a:latin typeface="Courier New"/>
                <a:cs typeface="Courier New"/>
              </a:rPr>
              <a:t>Понятие</a:t>
            </a:r>
            <a:r>
              <a:rPr sz="1200" spc="10" dirty="0">
                <a:latin typeface="Arial Unicode MS"/>
                <a:cs typeface="Arial Unicode MS"/>
              </a:rPr>
              <a:t>:</a:t>
            </a:r>
            <a:r>
              <a:rPr sz="1200" spc="-65" dirty="0">
                <a:latin typeface="Arial Unicode MS"/>
                <a:cs typeface="Arial Unicode MS"/>
              </a:rPr>
              <a:t> </a:t>
            </a:r>
            <a:r>
              <a:rPr sz="1200" spc="-20" dirty="0">
                <a:latin typeface="Courier New"/>
                <a:cs typeface="Courier New"/>
              </a:rPr>
              <a:t>доброжелательность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878534" y="5816308"/>
            <a:ext cx="1216660" cy="493395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384"/>
              </a:spcBef>
            </a:pPr>
            <a:r>
              <a:rPr sz="1400" b="1" spc="80" dirty="0">
                <a:latin typeface="Courier New"/>
                <a:cs typeface="Courier New"/>
              </a:rPr>
              <a:t>ЭРА</a:t>
            </a:r>
            <a:endParaRPr sz="14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200" spc="10" dirty="0">
                <a:latin typeface="Courier New"/>
                <a:cs typeface="Courier New"/>
              </a:rPr>
              <a:t>Понятие</a:t>
            </a:r>
            <a:r>
              <a:rPr sz="1200" spc="-10" dirty="0">
                <a:latin typeface="Arial Unicode MS"/>
                <a:cs typeface="Arial Unicode MS"/>
              </a:rPr>
              <a:t>:</a:t>
            </a:r>
            <a:r>
              <a:rPr sz="1200" spc="-20" dirty="0">
                <a:latin typeface="Arial Unicode MS"/>
                <a:cs typeface="Arial Unicode MS"/>
              </a:rPr>
              <a:t> </a:t>
            </a:r>
            <a:r>
              <a:rPr sz="1200" spc="-10" dirty="0">
                <a:latin typeface="Courier New"/>
                <a:cs typeface="Courier New"/>
              </a:rPr>
              <a:t>мечта</a:t>
            </a:r>
            <a:endParaRPr sz="1200">
              <a:latin typeface="Courier New"/>
              <a:cs typeface="Courier Ne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71235" y="2068957"/>
            <a:ext cx="4500245" cy="5715"/>
          </a:xfrm>
          <a:custGeom>
            <a:avLst/>
            <a:gdLst/>
            <a:ahLst/>
            <a:cxnLst/>
            <a:rect l="l" t="t" r="r" b="b"/>
            <a:pathLst>
              <a:path w="4500245" h="5714">
                <a:moveTo>
                  <a:pt x="4500118" y="5562"/>
                </a:moveTo>
                <a:lnTo>
                  <a:pt x="0" y="5562"/>
                </a:lnTo>
                <a:lnTo>
                  <a:pt x="0" y="0"/>
                </a:lnTo>
                <a:lnTo>
                  <a:pt x="4500118" y="0"/>
                </a:lnTo>
                <a:lnTo>
                  <a:pt x="4500118" y="5562"/>
                </a:lnTo>
                <a:close/>
              </a:path>
            </a:pathLst>
          </a:custGeom>
          <a:solidFill>
            <a:srgbClr val="111B1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7317" y="1071956"/>
            <a:ext cx="1988337" cy="151486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50592" y="2874911"/>
            <a:ext cx="2005012" cy="143132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66912" y="4915789"/>
            <a:ext cx="1988299" cy="1700911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5469255">
              <a:lnSpc>
                <a:spcPct val="100000"/>
              </a:lnSpc>
              <a:spcBef>
                <a:spcPts val="90"/>
              </a:spcBef>
            </a:pPr>
            <a:r>
              <a:rPr spc="200" dirty="0"/>
              <a:t>Фильмы</a:t>
            </a:r>
            <a:r>
              <a:rPr spc="-295" dirty="0"/>
              <a:t> </a:t>
            </a:r>
            <a:r>
              <a:rPr spc="160" dirty="0"/>
              <a:t>проекта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468195" y="2013915"/>
            <a:ext cx="1691005" cy="493395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4"/>
              </a:spcBef>
            </a:pPr>
            <a:r>
              <a:rPr sz="1400" b="1" spc="100" dirty="0">
                <a:latin typeface="Courier New"/>
                <a:cs typeface="Courier New"/>
              </a:rPr>
              <a:t>Письма</a:t>
            </a:r>
            <a:endParaRPr sz="14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200" spc="10" dirty="0">
                <a:latin typeface="Courier New"/>
                <a:cs typeface="Courier New"/>
              </a:rPr>
              <a:t>Понятие</a:t>
            </a:r>
            <a:r>
              <a:rPr sz="1200" spc="10" dirty="0">
                <a:latin typeface="Arial Unicode MS"/>
                <a:cs typeface="Arial Unicode MS"/>
              </a:rPr>
              <a:t>:</a:t>
            </a:r>
            <a:r>
              <a:rPr sz="1200" spc="-55" dirty="0">
                <a:latin typeface="Arial Unicode MS"/>
                <a:cs typeface="Arial Unicode MS"/>
              </a:rPr>
              <a:t> </a:t>
            </a:r>
            <a:r>
              <a:rPr sz="1200" spc="5" dirty="0">
                <a:latin typeface="Courier New"/>
                <a:cs typeface="Courier New"/>
              </a:rPr>
              <a:t>целомудрие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11364" y="3821676"/>
            <a:ext cx="2020570" cy="49339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380"/>
              </a:spcBef>
            </a:pPr>
            <a:r>
              <a:rPr sz="1400" b="1" spc="50" dirty="0">
                <a:latin typeface="Courier New"/>
                <a:cs typeface="Courier New"/>
              </a:rPr>
              <a:t>Восьмо</a:t>
            </a:r>
            <a:r>
              <a:rPr sz="1400" b="1" spc="55" dirty="0">
                <a:latin typeface="Courier New"/>
                <a:cs typeface="Courier New"/>
              </a:rPr>
              <a:t>е</a:t>
            </a:r>
            <a:r>
              <a:rPr sz="1400" b="1" spc="-480" dirty="0">
                <a:latin typeface="Courier New"/>
                <a:cs typeface="Courier New"/>
              </a:rPr>
              <a:t> </a:t>
            </a:r>
            <a:r>
              <a:rPr sz="1400" b="1" spc="60" dirty="0">
                <a:latin typeface="Courier New"/>
                <a:cs typeface="Courier New"/>
              </a:rPr>
              <a:t>марта</a:t>
            </a:r>
            <a:endParaRPr sz="1400">
              <a:latin typeface="Courier New"/>
              <a:cs typeface="Courier New"/>
            </a:endParaRPr>
          </a:p>
          <a:p>
            <a:pPr marR="5080" algn="r">
              <a:lnSpc>
                <a:spcPct val="100000"/>
              </a:lnSpc>
              <a:spcBef>
                <a:spcPts val="275"/>
              </a:spcBef>
            </a:pPr>
            <a:r>
              <a:rPr sz="1200" spc="10" dirty="0">
                <a:latin typeface="Courier New"/>
                <a:cs typeface="Courier New"/>
              </a:rPr>
              <a:t>Понятие</a:t>
            </a:r>
            <a:r>
              <a:rPr sz="1200" spc="10" dirty="0">
                <a:latin typeface="Arial Unicode MS"/>
                <a:cs typeface="Arial Unicode MS"/>
              </a:rPr>
              <a:t>:</a:t>
            </a:r>
            <a:r>
              <a:rPr sz="1200" spc="-50" dirty="0">
                <a:latin typeface="Arial Unicode MS"/>
                <a:cs typeface="Arial Unicode MS"/>
              </a:rPr>
              <a:t> </a:t>
            </a:r>
            <a:r>
              <a:rPr sz="1200" spc="-20" dirty="0">
                <a:latin typeface="Courier New"/>
                <a:cs typeface="Courier New"/>
              </a:rPr>
              <a:t>внимательность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44836" y="5914812"/>
            <a:ext cx="1688464" cy="49339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380"/>
              </a:spcBef>
            </a:pPr>
            <a:r>
              <a:rPr sz="1400" b="1" spc="55" dirty="0">
                <a:latin typeface="Courier New"/>
                <a:cs typeface="Courier New"/>
              </a:rPr>
              <a:t>Чистодей</a:t>
            </a:r>
            <a:endParaRPr sz="1400">
              <a:latin typeface="Courier New"/>
              <a:cs typeface="Courier New"/>
            </a:endParaRPr>
          </a:p>
          <a:p>
            <a:pPr marR="6350" algn="r">
              <a:lnSpc>
                <a:spcPct val="100000"/>
              </a:lnSpc>
              <a:spcBef>
                <a:spcPts val="275"/>
              </a:spcBef>
            </a:pPr>
            <a:r>
              <a:rPr sz="1200" spc="10" dirty="0">
                <a:latin typeface="Courier New"/>
                <a:cs typeface="Courier New"/>
              </a:rPr>
              <a:t>Понятие</a:t>
            </a:r>
            <a:r>
              <a:rPr sz="1200" spc="-10" dirty="0">
                <a:latin typeface="Arial Unicode MS"/>
                <a:cs typeface="Arial Unicode MS"/>
              </a:rPr>
              <a:t>:</a:t>
            </a:r>
            <a:r>
              <a:rPr sz="1200" spc="-20" dirty="0">
                <a:latin typeface="Arial Unicode MS"/>
                <a:cs typeface="Arial Unicode MS"/>
              </a:rPr>
              <a:t> </a:t>
            </a:r>
            <a:r>
              <a:rPr sz="1200" spc="5" dirty="0">
                <a:latin typeface="Courier New"/>
                <a:cs typeface="Courier New"/>
              </a:rPr>
              <a:t>трудолюбие</a:t>
            </a:r>
            <a:endParaRPr sz="1200">
              <a:latin typeface="Courier New"/>
              <a:cs typeface="Courier New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7317" y="2820408"/>
            <a:ext cx="1857082" cy="174325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30200" y="4727282"/>
            <a:ext cx="1854200" cy="1889417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2308791" y="3821676"/>
            <a:ext cx="2559050" cy="710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17500"/>
              </a:lnSpc>
              <a:spcBef>
                <a:spcPts val="90"/>
              </a:spcBef>
            </a:pPr>
            <a:r>
              <a:rPr sz="1400" b="1" spc="100" dirty="0">
                <a:latin typeface="Courier New"/>
                <a:cs typeface="Courier New"/>
              </a:rPr>
              <a:t>Там</a:t>
            </a:r>
            <a:r>
              <a:rPr sz="1400" b="1" spc="-100" dirty="0">
                <a:latin typeface="Verdana"/>
                <a:cs typeface="Verdana"/>
              </a:rPr>
              <a:t>,</a:t>
            </a:r>
            <a:r>
              <a:rPr sz="1400" b="1" spc="-120" dirty="0">
                <a:latin typeface="Verdana"/>
                <a:cs typeface="Verdana"/>
              </a:rPr>
              <a:t> </a:t>
            </a:r>
            <a:r>
              <a:rPr sz="1400" b="1" spc="-30" dirty="0">
                <a:latin typeface="Courier New"/>
                <a:cs typeface="Courier New"/>
              </a:rPr>
              <a:t>где</a:t>
            </a:r>
            <a:r>
              <a:rPr sz="1400" b="1" spc="-480" dirty="0">
                <a:latin typeface="Courier New"/>
                <a:cs typeface="Courier New"/>
              </a:rPr>
              <a:t> </a:t>
            </a:r>
            <a:r>
              <a:rPr sz="1400" b="1" spc="90" dirty="0">
                <a:latin typeface="Courier New"/>
                <a:cs typeface="Courier New"/>
              </a:rPr>
              <a:t>мечтаю</a:t>
            </a:r>
            <a:r>
              <a:rPr sz="1400" b="1" spc="95" dirty="0">
                <a:latin typeface="Courier New"/>
                <a:cs typeface="Courier New"/>
              </a:rPr>
              <a:t>т</a:t>
            </a:r>
            <a:r>
              <a:rPr sz="1400" b="1" spc="-480" dirty="0">
                <a:latin typeface="Courier New"/>
                <a:cs typeface="Courier New"/>
              </a:rPr>
              <a:t> </a:t>
            </a:r>
            <a:r>
              <a:rPr sz="1400" b="1" spc="95" dirty="0">
                <a:latin typeface="Courier New"/>
                <a:cs typeface="Courier New"/>
              </a:rPr>
              <a:t>медведи  </a:t>
            </a:r>
            <a:r>
              <a:rPr sz="1200" spc="10" dirty="0">
                <a:latin typeface="Courier New"/>
                <a:cs typeface="Courier New"/>
              </a:rPr>
              <a:t>Понятие</a:t>
            </a:r>
            <a:r>
              <a:rPr sz="1200" spc="-10" dirty="0">
                <a:latin typeface="Arial Unicode MS"/>
                <a:cs typeface="Arial Unicode MS"/>
              </a:rPr>
              <a:t>:</a:t>
            </a:r>
            <a:r>
              <a:rPr sz="1200" spc="-20" dirty="0">
                <a:latin typeface="Arial Unicode MS"/>
                <a:cs typeface="Arial Unicode MS"/>
              </a:rPr>
              <a:t> </a:t>
            </a:r>
            <a:r>
              <a:rPr sz="1200" spc="-55" dirty="0">
                <a:latin typeface="Courier New"/>
                <a:cs typeface="Courier New"/>
              </a:rPr>
              <a:t>ответственность</a:t>
            </a:r>
            <a:r>
              <a:rPr sz="1200" spc="-405" dirty="0">
                <a:latin typeface="Courier New"/>
                <a:cs typeface="Courier New"/>
              </a:rPr>
              <a:t> </a:t>
            </a:r>
            <a:r>
              <a:rPr sz="1200" spc="-10" dirty="0">
                <a:latin typeface="Courier New"/>
                <a:cs typeface="Courier New"/>
              </a:rPr>
              <a:t>перед  </a:t>
            </a:r>
            <a:r>
              <a:rPr sz="1200" spc="90" dirty="0">
                <a:latin typeface="Courier New"/>
                <a:cs typeface="Courier New"/>
              </a:rPr>
              <a:t>миром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361926" y="5914812"/>
            <a:ext cx="2526030" cy="49339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1400" b="1" spc="60" dirty="0">
                <a:latin typeface="Courier New"/>
                <a:cs typeface="Courier New"/>
              </a:rPr>
              <a:t>Неанисия</a:t>
            </a:r>
            <a:endParaRPr sz="14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sz="1200" spc="10" dirty="0">
                <a:latin typeface="Courier New"/>
                <a:cs typeface="Courier New"/>
              </a:rPr>
              <a:t>Понятие</a:t>
            </a:r>
            <a:r>
              <a:rPr sz="1200" spc="-10" dirty="0">
                <a:latin typeface="Arial Unicode MS"/>
                <a:cs typeface="Arial Unicode MS"/>
              </a:rPr>
              <a:t>:</a:t>
            </a:r>
            <a:r>
              <a:rPr sz="1200" spc="-20" dirty="0">
                <a:latin typeface="Arial Unicode MS"/>
                <a:cs typeface="Arial Unicode MS"/>
              </a:rPr>
              <a:t> </a:t>
            </a:r>
            <a:r>
              <a:rPr sz="1200" spc="15" dirty="0">
                <a:latin typeface="Courier New"/>
                <a:cs typeface="Courier New"/>
              </a:rPr>
              <a:t>здоровы</a:t>
            </a:r>
            <a:r>
              <a:rPr sz="1200" spc="20" dirty="0">
                <a:latin typeface="Courier New"/>
                <a:cs typeface="Courier New"/>
              </a:rPr>
              <a:t>й</a:t>
            </a:r>
            <a:r>
              <a:rPr sz="1200" spc="-405" dirty="0">
                <a:latin typeface="Courier New"/>
                <a:cs typeface="Courier New"/>
              </a:rPr>
              <a:t> </a:t>
            </a:r>
            <a:r>
              <a:rPr sz="1200" spc="-20" dirty="0">
                <a:latin typeface="Courier New"/>
                <a:cs typeface="Courier New"/>
              </a:rPr>
              <a:t>образ</a:t>
            </a:r>
            <a:r>
              <a:rPr sz="1200" spc="-405" dirty="0">
                <a:latin typeface="Courier New"/>
                <a:cs typeface="Courier New"/>
              </a:rPr>
              <a:t> </a:t>
            </a:r>
            <a:r>
              <a:rPr sz="1200" spc="40" dirty="0">
                <a:latin typeface="Courier New"/>
                <a:cs typeface="Courier New"/>
              </a:rPr>
              <a:t>жизни</a:t>
            </a:r>
            <a:endParaRPr sz="1200">
              <a:latin typeface="Courier New"/>
              <a:cs typeface="Courier Ne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/>
          <p:cNvSpPr/>
          <p:nvPr/>
        </p:nvSpPr>
        <p:spPr>
          <a:xfrm>
            <a:off x="0" y="0"/>
            <a:ext cx="10693400" cy="7556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B8C6DD"/>
          </a:solidFill>
        </p:spPr>
        <p:txBody>
          <a:bodyPr wrap="square" lIns="0" tIns="0" rIns="0" bIns="0" rtlCol="0"/>
          <a:lstStyle/>
          <a:p>
            <a:endParaRPr sz="1052"/>
          </a:p>
        </p:txBody>
      </p:sp>
      <p:sp>
        <p:nvSpPr>
          <p:cNvPr id="7" name="Прямоугольник 6"/>
          <p:cNvSpPr/>
          <p:nvPr/>
        </p:nvSpPr>
        <p:spPr>
          <a:xfrm>
            <a:off x="477160" y="287881"/>
            <a:ext cx="6496285" cy="579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73"/>
              </a:lnSpc>
            </a:pPr>
            <a:r>
              <a:rPr lang="ru-RU" sz="2424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Исследование эффективности </a:t>
            </a:r>
          </a:p>
          <a:p>
            <a:pPr>
              <a:lnSpc>
                <a:spcPts val="1873"/>
              </a:lnSpc>
            </a:pPr>
            <a:r>
              <a:rPr lang="ru-RU" sz="2424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технологии проведения киноуроков </a:t>
            </a:r>
          </a:p>
        </p:txBody>
      </p:sp>
      <p:graphicFrame>
        <p:nvGraphicFramePr>
          <p:cNvPr id="9" name="Диаграмма 8"/>
          <p:cNvGraphicFramePr/>
          <p:nvPr>
            <p:extLst/>
          </p:nvPr>
        </p:nvGraphicFramePr>
        <p:xfrm>
          <a:off x="1021379" y="763249"/>
          <a:ext cx="4166868" cy="33323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Диаграмма 9"/>
          <p:cNvGraphicFramePr/>
          <p:nvPr>
            <p:extLst/>
          </p:nvPr>
        </p:nvGraphicFramePr>
        <p:xfrm>
          <a:off x="5584728" y="771373"/>
          <a:ext cx="3332369" cy="2768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659617522"/>
              </p:ext>
            </p:extLst>
          </p:nvPr>
        </p:nvGraphicFramePr>
        <p:xfrm>
          <a:off x="484245" y="3051404"/>
          <a:ext cx="3906980" cy="2789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807483120"/>
              </p:ext>
            </p:extLst>
          </p:nvPr>
        </p:nvGraphicFramePr>
        <p:xfrm>
          <a:off x="4867279" y="3051404"/>
          <a:ext cx="4958325" cy="2776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5" name="Прямая соединительная линия 4"/>
          <p:cNvCxnSpPr/>
          <p:nvPr/>
        </p:nvCxnSpPr>
        <p:spPr>
          <a:xfrm>
            <a:off x="477160" y="3540224"/>
            <a:ext cx="978875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16892" y="2905487"/>
            <a:ext cx="3570397" cy="295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22" b="1" dirty="0">
                <a:solidFill>
                  <a:schemeClr val="accent1">
                    <a:lumMod val="75000"/>
                  </a:schemeClr>
                </a:solidFill>
              </a:rPr>
              <a:t>СИСТЕМНОЕ ПРОВЕДЕНИЕ КИНОУРОКОВ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25501" y="4016277"/>
            <a:ext cx="3570397" cy="295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22" b="1" dirty="0">
                <a:solidFill>
                  <a:schemeClr val="accent1">
                    <a:lumMod val="75000"/>
                  </a:schemeClr>
                </a:solidFill>
              </a:rPr>
              <a:t>КОНТРОЛЬНЫЕ ГРУППЫ </a:t>
            </a: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864789"/>
              </p:ext>
            </p:extLst>
          </p:nvPr>
        </p:nvGraphicFramePr>
        <p:xfrm>
          <a:off x="484245" y="5646314"/>
          <a:ext cx="9788753" cy="1816439"/>
        </p:xfrm>
        <a:graphic>
          <a:graphicData uri="http://schemas.openxmlformats.org/drawingml/2006/table">
            <a:tbl>
              <a:tblPr firstRow="1" firstCol="1" bandRow="1"/>
              <a:tblGrid>
                <a:gridCol w="5104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2783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71142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 тип</a:t>
                      </a:r>
                    </a:p>
                  </a:txBody>
                  <a:tcPr marL="75565" marR="75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Дифференцированная эмоциональная сфера отличается ярко выраженным предпочтением позитивных и отвержением негативных эмоциональных категорий</a:t>
                      </a:r>
                    </a:p>
                  </a:txBody>
                  <a:tcPr marL="75565" marR="75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1142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 тип</a:t>
                      </a:r>
                    </a:p>
                  </a:txBody>
                  <a:tcPr marL="75565" marR="75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Эмоциональная сфера с проявлением амбивалентности эмоций выражается в однозначности эмоционального отношения к позитивным и негативным эмоциональным категориям</a:t>
                      </a:r>
                    </a:p>
                  </a:txBody>
                  <a:tcPr marL="75565" marR="75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1142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 тип</a:t>
                      </a:r>
                    </a:p>
                  </a:txBody>
                  <a:tcPr marL="75565" marR="75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Calibri"/>
                          <a:ea typeface="Calibri"/>
                          <a:cs typeface="Times New Roman"/>
                        </a:rPr>
                        <a:t>Эмоциональная сфера с проявлением инверсий позитивных и негативных эмоций проявляется в предпочтении (актуализации) негативных и отвержении позитивных эмоциональных отношений</a:t>
                      </a:r>
                    </a:p>
                  </a:txBody>
                  <a:tcPr marL="75565" marR="75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3013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 тип</a:t>
                      </a:r>
                    </a:p>
                  </a:txBody>
                  <a:tcPr marL="75565" marR="75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Эмоциональная сфера </a:t>
                      </a:r>
                      <a:r>
                        <a:rPr lang="ru-RU" sz="13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 сочетанием амбивалентности и инверсий сочетает особенности второго и третьего типов</a:t>
                      </a:r>
                    </a:p>
                  </a:txBody>
                  <a:tcPr marL="75565" marR="75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764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/>
          <p:cNvSpPr/>
          <p:nvPr/>
        </p:nvSpPr>
        <p:spPr>
          <a:xfrm>
            <a:off x="0" y="958850"/>
            <a:ext cx="10693400" cy="5686733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B8C6DD"/>
          </a:solidFill>
        </p:spPr>
        <p:txBody>
          <a:bodyPr wrap="square" lIns="0" tIns="0" rIns="0" bIns="0" rtlCol="0"/>
          <a:lstStyle/>
          <a:p>
            <a:endParaRPr sz="1052"/>
          </a:p>
        </p:txBody>
      </p:sp>
      <p:pic>
        <p:nvPicPr>
          <p:cNvPr id="2052" name="Picture 4" descr="Какие социальные проекты стали лучшими в России? | Новости | Образование в  Росси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8"/>
          <a:stretch/>
        </p:blipFill>
        <p:spPr bwMode="auto">
          <a:xfrm>
            <a:off x="136076" y="3516083"/>
            <a:ext cx="5199261" cy="305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92518" y="1009579"/>
            <a:ext cx="3968227" cy="90640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645" b="1" dirty="0">
                <a:solidFill>
                  <a:schemeClr val="accent1">
                    <a:lumMod val="75000"/>
                  </a:schemeClr>
                </a:solidFill>
              </a:rPr>
              <a:t>КОНКУРС</a:t>
            </a:r>
          </a:p>
          <a:p>
            <a:pPr algn="ctr"/>
            <a:r>
              <a:rPr lang="ru-RU" sz="2645" b="1" dirty="0">
                <a:solidFill>
                  <a:schemeClr val="accent1">
                    <a:lumMod val="75000"/>
                  </a:schemeClr>
                </a:solidFill>
              </a:rPr>
              <a:t>СОЦИАЛЬНЫХ ПРАКТИК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18228" y="1009579"/>
            <a:ext cx="5339539" cy="90640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645" b="1" dirty="0">
                <a:solidFill>
                  <a:schemeClr val="accent1">
                    <a:lumMod val="75000"/>
                  </a:schemeClr>
                </a:solidFill>
              </a:rPr>
              <a:t>КОНКУРС </a:t>
            </a:r>
          </a:p>
          <a:p>
            <a:pPr algn="ctr"/>
            <a:r>
              <a:rPr lang="ru-RU" sz="2645" b="1" dirty="0">
                <a:solidFill>
                  <a:schemeClr val="accent1">
                    <a:lumMod val="75000"/>
                  </a:schemeClr>
                </a:solidFill>
              </a:rPr>
              <a:t>МУНИЦИПАЛЬНЫХ ОБРАЗОВАНИЙ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1530" y="2401107"/>
            <a:ext cx="9594383" cy="1007968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975" b="1" dirty="0">
                <a:solidFill>
                  <a:schemeClr val="accent1">
                    <a:lumMod val="75000"/>
                  </a:schemeClr>
                </a:solidFill>
              </a:rPr>
              <a:t>РЕГЛАМЕНТИРУЕТ РЕАЛИЗАЦИЮ СИСТЕМЫ ВОСПИТАНИЯ ПРОЕКТА НА МУНИЦИПАЛЬНОМ УРОВНЕ</a:t>
            </a:r>
          </a:p>
        </p:txBody>
      </p:sp>
      <p:sp>
        <p:nvSpPr>
          <p:cNvPr id="4" name="Левая фигурная скобка 3"/>
          <p:cNvSpPr/>
          <p:nvPr/>
        </p:nvSpPr>
        <p:spPr>
          <a:xfrm rot="16200000">
            <a:off x="5287193" y="-2577612"/>
            <a:ext cx="277699" cy="9679741"/>
          </a:xfrm>
          <a:prstGeom prst="leftBrace">
            <a:avLst>
              <a:gd name="adj1" fmla="val 29497"/>
              <a:gd name="adj2" fmla="val 49827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983"/>
          </a:p>
        </p:txBody>
      </p:sp>
      <p:pic>
        <p:nvPicPr>
          <p:cNvPr id="12" name="Picture 4" descr="Какие социальные проекты стали лучшими в России? | Новости | Образование в  Росси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8"/>
          <a:stretch/>
        </p:blipFill>
        <p:spPr bwMode="auto">
          <a:xfrm>
            <a:off x="5335337" y="3516082"/>
            <a:ext cx="5199261" cy="305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8900" y="120650"/>
            <a:ext cx="104456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4D4D4D"/>
                </a:solidFill>
                <a:latin typeface="Arial" panose="020B0604020202020204" pitchFamily="34" charset="0"/>
              </a:rPr>
              <a:t>Указ Президента РФ от 4 февраля 2021 г. № 68 “Об оценке эффективности деятельности высших должностных лиц (руководителей высших исполнительных органов государственной власти) субъектов Российской Федерации и деятельности органов исполнительной власти субъектов Российской Федерации”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536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/>
          <p:nvPr/>
        </p:nvSpPr>
        <p:spPr>
          <a:xfrm>
            <a:off x="0" y="0"/>
            <a:ext cx="10693400" cy="7556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B8C6DD"/>
          </a:solidFill>
        </p:spPr>
        <p:txBody>
          <a:bodyPr wrap="square" lIns="0" tIns="0" rIns="0" bIns="0" rtlCol="0"/>
          <a:lstStyle/>
          <a:p>
            <a:endParaRPr sz="1052"/>
          </a:p>
        </p:txBody>
      </p:sp>
      <p:sp>
        <p:nvSpPr>
          <p:cNvPr id="2" name="object 2"/>
          <p:cNvSpPr/>
          <p:nvPr/>
        </p:nvSpPr>
        <p:spPr>
          <a:xfrm flipV="1">
            <a:off x="381987" y="3729589"/>
            <a:ext cx="9929426" cy="45719"/>
          </a:xfrm>
          <a:custGeom>
            <a:avLst/>
            <a:gdLst/>
            <a:ahLst/>
            <a:cxnLst/>
            <a:rect l="l" t="t" r="r" b="b"/>
            <a:pathLst>
              <a:path w="5664200">
                <a:moveTo>
                  <a:pt x="0" y="0"/>
                </a:moveTo>
                <a:lnTo>
                  <a:pt x="5664200" y="0"/>
                </a:lnTo>
              </a:path>
            </a:pathLst>
          </a:custGeom>
          <a:ln w="278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900" y="104371"/>
            <a:ext cx="4639950" cy="3569508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04374" y="4660500"/>
            <a:ext cx="4750787" cy="201080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500"/>
              </a:lnSpc>
              <a:spcBef>
                <a:spcPts val="95"/>
              </a:spcBef>
            </a:pPr>
            <a:r>
              <a:rPr sz="1850" b="1" spc="85" dirty="0" smtClean="0">
                <a:solidFill>
                  <a:srgbClr val="002060"/>
                </a:solidFill>
                <a:latin typeface="Courier New"/>
                <a:cs typeface="Courier New"/>
              </a:rPr>
              <a:t>БОЛЕ</a:t>
            </a:r>
            <a:r>
              <a:rPr lang="ru-RU" sz="1850" b="1" spc="85" dirty="0" smtClean="0">
                <a:solidFill>
                  <a:srgbClr val="002060"/>
                </a:solidFill>
                <a:latin typeface="Courier New"/>
                <a:cs typeface="Courier New"/>
              </a:rPr>
              <a:t>Е 7</a:t>
            </a:r>
            <a:r>
              <a:rPr lang="ru-RU" sz="1850" b="1" spc="-630" dirty="0" smtClean="0">
                <a:solidFill>
                  <a:srgbClr val="002060"/>
                </a:solidFill>
                <a:latin typeface="Courier New"/>
                <a:cs typeface="Courier New"/>
              </a:rPr>
              <a:t> </a:t>
            </a:r>
            <a:r>
              <a:rPr sz="1850" b="1" spc="-35" dirty="0" smtClean="0">
                <a:solidFill>
                  <a:srgbClr val="002060"/>
                </a:solidFill>
              </a:rPr>
              <a:t> </a:t>
            </a:r>
            <a:r>
              <a:rPr sz="1850" b="1" spc="145" dirty="0">
                <a:solidFill>
                  <a:srgbClr val="002060"/>
                </a:solidFill>
                <a:latin typeface="Courier New"/>
                <a:cs typeface="Courier New"/>
              </a:rPr>
              <a:t>ТЫСЯ</a:t>
            </a:r>
            <a:r>
              <a:rPr sz="1850" b="1" spc="150" dirty="0">
                <a:solidFill>
                  <a:srgbClr val="002060"/>
                </a:solidFill>
                <a:latin typeface="Courier New"/>
                <a:cs typeface="Courier New"/>
              </a:rPr>
              <a:t>Ч</a:t>
            </a:r>
            <a:r>
              <a:rPr sz="1850" b="1" spc="-630" dirty="0">
                <a:solidFill>
                  <a:srgbClr val="002060"/>
                </a:solidFill>
                <a:latin typeface="Courier New"/>
                <a:cs typeface="Courier New"/>
              </a:rPr>
              <a:t> </a:t>
            </a:r>
            <a:r>
              <a:rPr sz="1850" b="1" spc="229" dirty="0">
                <a:solidFill>
                  <a:srgbClr val="002060"/>
                </a:solidFill>
                <a:latin typeface="Courier New"/>
                <a:cs typeface="Courier New"/>
              </a:rPr>
              <a:t>ВЫПОЛНЕННЫ</a:t>
            </a:r>
            <a:r>
              <a:rPr sz="1850" b="1" spc="235" dirty="0">
                <a:solidFill>
                  <a:srgbClr val="002060"/>
                </a:solidFill>
                <a:latin typeface="Courier New"/>
                <a:cs typeface="Courier New"/>
              </a:rPr>
              <a:t>Х</a:t>
            </a:r>
            <a:r>
              <a:rPr sz="1850" b="1" spc="-630" dirty="0">
                <a:solidFill>
                  <a:srgbClr val="002060"/>
                </a:solidFill>
                <a:latin typeface="Courier New"/>
                <a:cs typeface="Courier New"/>
              </a:rPr>
              <a:t> </a:t>
            </a:r>
            <a:r>
              <a:rPr sz="1850" b="1" spc="204" dirty="0" smtClean="0">
                <a:solidFill>
                  <a:srgbClr val="002060"/>
                </a:solidFill>
                <a:latin typeface="Courier New"/>
                <a:cs typeface="Courier New"/>
              </a:rPr>
              <a:t>СОЦИАЛЬНЫХ</a:t>
            </a:r>
            <a:r>
              <a:rPr lang="ru-RU" sz="1850" b="1" spc="204" dirty="0">
                <a:solidFill>
                  <a:srgbClr val="002060"/>
                </a:solidFill>
                <a:latin typeface="Courier New"/>
                <a:cs typeface="Courier New"/>
              </a:rPr>
              <a:t> </a:t>
            </a:r>
            <a:r>
              <a:rPr lang="ru-RU" sz="1850" b="1" spc="90" dirty="0" smtClean="0">
                <a:solidFill>
                  <a:srgbClr val="002060"/>
                </a:solidFill>
                <a:latin typeface="Courier New"/>
                <a:cs typeface="Courier New"/>
              </a:rPr>
              <a:t>ПРАКТИК </a:t>
            </a:r>
            <a:r>
              <a:rPr lang="ru-RU" sz="1850" b="1" spc="90" dirty="0">
                <a:solidFill>
                  <a:srgbClr val="002060"/>
                </a:solidFill>
                <a:latin typeface="Courier New"/>
                <a:cs typeface="Courier New"/>
              </a:rPr>
              <a:t>(</a:t>
            </a:r>
            <a:r>
              <a:rPr lang="ru-RU" sz="1850" b="1" spc="90" dirty="0" smtClean="0">
                <a:solidFill>
                  <a:srgbClr val="002060"/>
                </a:solidFill>
                <a:latin typeface="Courier New"/>
                <a:cs typeface="Courier New"/>
              </a:rPr>
              <a:t>общественно-полезных </a:t>
            </a:r>
            <a:r>
              <a:rPr lang="ru-RU" sz="1850" b="1" spc="90" dirty="0">
                <a:solidFill>
                  <a:srgbClr val="002060"/>
                </a:solidFill>
                <a:latin typeface="Courier New"/>
                <a:cs typeface="Courier New"/>
              </a:rPr>
              <a:t>дел</a:t>
            </a:r>
            <a:r>
              <a:rPr lang="ru-RU" sz="1850" b="1" spc="90" dirty="0" smtClean="0">
                <a:solidFill>
                  <a:srgbClr val="002060"/>
                </a:solidFill>
                <a:latin typeface="Courier New"/>
                <a:cs typeface="Courier New"/>
              </a:rPr>
              <a:t>)</a:t>
            </a:r>
            <a:br>
              <a:rPr lang="ru-RU" sz="1850" b="1" spc="90" dirty="0" smtClean="0">
                <a:solidFill>
                  <a:srgbClr val="002060"/>
                </a:solidFill>
                <a:latin typeface="Courier New"/>
                <a:cs typeface="Courier New"/>
              </a:rPr>
            </a:br>
            <a:r>
              <a:rPr lang="ru-RU" sz="1850" b="1" spc="90" dirty="0">
                <a:solidFill>
                  <a:srgbClr val="002060"/>
                </a:solidFill>
                <a:latin typeface="Courier New"/>
                <a:cs typeface="Courier New"/>
              </a:rPr>
              <a:t/>
            </a:r>
            <a:br>
              <a:rPr lang="ru-RU" sz="1850" b="1" spc="90" dirty="0">
                <a:solidFill>
                  <a:srgbClr val="002060"/>
                </a:solidFill>
                <a:latin typeface="Courier New"/>
                <a:cs typeface="Courier New"/>
              </a:rPr>
            </a:br>
            <a:r>
              <a:rPr sz="1850" b="1" spc="160" dirty="0" smtClean="0">
                <a:solidFill>
                  <a:srgbClr val="002060"/>
                </a:solidFill>
                <a:latin typeface="Courier New"/>
                <a:cs typeface="Courier New"/>
              </a:rPr>
              <a:t>ПОСЛЕ</a:t>
            </a:r>
            <a:r>
              <a:rPr sz="1850" b="1" spc="-630" dirty="0" smtClean="0">
                <a:solidFill>
                  <a:srgbClr val="002060"/>
                </a:solidFill>
                <a:latin typeface="Courier New"/>
                <a:cs typeface="Courier New"/>
              </a:rPr>
              <a:t> </a:t>
            </a:r>
            <a:r>
              <a:rPr sz="1850" b="1" spc="180" dirty="0">
                <a:solidFill>
                  <a:srgbClr val="002060"/>
                </a:solidFill>
                <a:latin typeface="Courier New"/>
                <a:cs typeface="Courier New"/>
              </a:rPr>
              <a:t>ПРОСМОТРА</a:t>
            </a:r>
            <a:r>
              <a:rPr sz="1850" b="1" spc="-630" dirty="0">
                <a:solidFill>
                  <a:srgbClr val="002060"/>
                </a:solidFill>
                <a:latin typeface="Courier New"/>
                <a:cs typeface="Courier New"/>
              </a:rPr>
              <a:t> </a:t>
            </a:r>
            <a:r>
              <a:rPr sz="1850" b="1" spc="280" dirty="0" smtClean="0">
                <a:solidFill>
                  <a:srgbClr val="002060"/>
                </a:solidFill>
                <a:latin typeface="Courier New"/>
                <a:cs typeface="Courier New"/>
              </a:rPr>
              <a:t>ФИЛЬМОВ</a:t>
            </a:r>
            <a:r>
              <a:rPr lang="ru-RU" sz="1850" b="1" spc="280" dirty="0" smtClean="0">
                <a:solidFill>
                  <a:srgbClr val="002060"/>
                </a:solidFill>
                <a:latin typeface="Courier New"/>
                <a:cs typeface="Courier New"/>
              </a:rPr>
              <a:t/>
            </a:r>
            <a:br>
              <a:rPr lang="ru-RU" sz="1850" b="1" spc="280" dirty="0" smtClean="0">
                <a:solidFill>
                  <a:srgbClr val="002060"/>
                </a:solidFill>
                <a:latin typeface="Courier New"/>
                <a:cs typeface="Courier New"/>
              </a:rPr>
            </a:br>
            <a:r>
              <a:rPr lang="ru-RU" sz="1850" b="1" spc="280" dirty="0" smtClean="0">
                <a:solidFill>
                  <a:srgbClr val="002060"/>
                </a:solidFill>
                <a:latin typeface="Courier New"/>
                <a:cs typeface="Courier New"/>
              </a:rPr>
              <a:t>С </a:t>
            </a:r>
            <a:r>
              <a:rPr lang="ru-RU" sz="1850" b="1" spc="90" dirty="0" smtClean="0">
                <a:solidFill>
                  <a:srgbClr val="002060"/>
                </a:solidFill>
                <a:latin typeface="Courier New"/>
                <a:cs typeface="Courier New"/>
              </a:rPr>
              <a:t>ФЕВРАЛЯ </a:t>
            </a:r>
            <a:r>
              <a:rPr lang="ru-RU" sz="1850" b="1" spc="90" dirty="0">
                <a:solidFill>
                  <a:srgbClr val="002060"/>
                </a:solidFill>
                <a:latin typeface="Courier New"/>
                <a:cs typeface="Courier New"/>
              </a:rPr>
              <a:t>ПО МАЙ </a:t>
            </a:r>
            <a:r>
              <a:rPr lang="ru-RU" sz="1850" b="1" spc="90" dirty="0" smtClean="0">
                <a:solidFill>
                  <a:srgbClr val="002060"/>
                </a:solidFill>
                <a:latin typeface="Courier New"/>
                <a:cs typeface="Courier New"/>
              </a:rPr>
              <a:t>2021 года </a:t>
            </a:r>
            <a:endParaRPr sz="1850" b="1" dirty="0">
              <a:solidFill>
                <a:srgbClr val="002060"/>
              </a:solidFill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03900" y="780376"/>
            <a:ext cx="4423753" cy="199875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500"/>
              </a:lnSpc>
              <a:spcBef>
                <a:spcPts val="95"/>
              </a:spcBef>
            </a:pPr>
            <a:r>
              <a:rPr sz="1850" b="1" spc="85" dirty="0">
                <a:solidFill>
                  <a:srgbClr val="002060"/>
                </a:solidFill>
                <a:latin typeface="Courier New"/>
                <a:ea typeface="+mj-ea"/>
                <a:cs typeface="Courier New"/>
              </a:rPr>
              <a:t>Школьники и педагоги - авторы лучших  социальных практик поощряются местной  администрацией и </a:t>
            </a:r>
            <a:r>
              <a:rPr lang="ru-RU" sz="1850" b="1" spc="85" dirty="0">
                <a:solidFill>
                  <a:srgbClr val="002060"/>
                </a:solidFill>
                <a:latin typeface="Courier New"/>
                <a:ea typeface="+mj-ea"/>
                <a:cs typeface="Courier New"/>
              </a:rPr>
              <a:t>представителями</a:t>
            </a:r>
            <a:r>
              <a:rPr sz="1850" b="1" spc="85" dirty="0">
                <a:solidFill>
                  <a:srgbClr val="002060"/>
                </a:solidFill>
                <a:latin typeface="Courier New"/>
                <a:ea typeface="+mj-ea"/>
                <a:cs typeface="Courier New"/>
              </a:rPr>
              <a:t> крупного  бизнеса символикой проекта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100" y="3778250"/>
            <a:ext cx="3778250" cy="3778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5" y="1635663"/>
            <a:ext cx="8914133" cy="4191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32100" y="806450"/>
            <a:ext cx="4572000" cy="830997"/>
          </a:xfrm>
          <a:prstGeom prst="rect">
            <a:avLst/>
          </a:prstGeom>
          <a:noFill/>
          <a:effectLst>
            <a:outerShdw blurRad="50800" dist="50800" dir="5400000" sx="99000" sy="99000" algn="ctr" rotWithShape="0">
              <a:schemeClr val="bg2"/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КИНОУРОКИ.РФ</a:t>
            </a:r>
            <a:endParaRPr lang="ru-RU" sz="4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312" y="5835650"/>
            <a:ext cx="906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Проект реализуется при поддержке ВПП «Единая Россия» в 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67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регионах РФ. </a:t>
            </a:r>
          </a:p>
          <a:p>
            <a:pPr algn="ctr"/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Более 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10 000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образовательных учреждений, 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47 000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педагогических работников,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900 000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школьников являются участниками проекта.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8359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33" y="1318644"/>
            <a:ext cx="10070574" cy="477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462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70733"/>
            <a:ext cx="10693400" cy="6015038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B8C6DD"/>
          </a:solidFill>
        </p:spPr>
        <p:txBody>
          <a:bodyPr wrap="square" lIns="0" tIns="0" rIns="0" bIns="0" rtlCol="0"/>
          <a:lstStyle/>
          <a:p>
            <a:endParaRPr sz="1052"/>
          </a:p>
        </p:txBody>
      </p:sp>
      <p:sp>
        <p:nvSpPr>
          <p:cNvPr id="3" name="object 3"/>
          <p:cNvSpPr/>
          <p:nvPr/>
        </p:nvSpPr>
        <p:spPr>
          <a:xfrm>
            <a:off x="504357" y="4337062"/>
            <a:ext cx="9685324" cy="183050"/>
          </a:xfrm>
          <a:custGeom>
            <a:avLst/>
            <a:gdLst/>
            <a:ahLst/>
            <a:cxnLst/>
            <a:rect l="l" t="t" r="r" b="b"/>
            <a:pathLst>
              <a:path w="16563975" h="313054">
                <a:moveTo>
                  <a:pt x="16563975" y="151815"/>
                </a:moveTo>
                <a:lnTo>
                  <a:pt x="15909481" y="151815"/>
                </a:lnTo>
                <a:lnTo>
                  <a:pt x="15906585" y="121881"/>
                </a:lnTo>
                <a:lnTo>
                  <a:pt x="15900400" y="101447"/>
                </a:lnTo>
                <a:lnTo>
                  <a:pt x="15900400" y="151701"/>
                </a:lnTo>
                <a:lnTo>
                  <a:pt x="15899448" y="151815"/>
                </a:lnTo>
                <a:lnTo>
                  <a:pt x="15899448" y="161340"/>
                </a:lnTo>
                <a:lnTo>
                  <a:pt x="15897657" y="179730"/>
                </a:lnTo>
                <a:lnTo>
                  <a:pt x="15876512" y="230771"/>
                </a:lnTo>
                <a:lnTo>
                  <a:pt x="15836875" y="270408"/>
                </a:lnTo>
                <a:lnTo>
                  <a:pt x="15785834" y="291566"/>
                </a:lnTo>
                <a:lnTo>
                  <a:pt x="15757792" y="294309"/>
                </a:lnTo>
                <a:lnTo>
                  <a:pt x="15729763" y="291566"/>
                </a:lnTo>
                <a:lnTo>
                  <a:pt x="15678722" y="270408"/>
                </a:lnTo>
                <a:lnTo>
                  <a:pt x="15639085" y="230771"/>
                </a:lnTo>
                <a:lnTo>
                  <a:pt x="15617940" y="179730"/>
                </a:lnTo>
                <a:lnTo>
                  <a:pt x="15616136" y="161340"/>
                </a:lnTo>
                <a:lnTo>
                  <a:pt x="15899448" y="161340"/>
                </a:lnTo>
                <a:lnTo>
                  <a:pt x="15899448" y="151815"/>
                </a:lnTo>
                <a:lnTo>
                  <a:pt x="15615196" y="151815"/>
                </a:lnTo>
                <a:lnTo>
                  <a:pt x="15625979" y="97104"/>
                </a:lnTo>
                <a:lnTo>
                  <a:pt x="15656967" y="50863"/>
                </a:lnTo>
                <a:lnTo>
                  <a:pt x="15703195" y="19888"/>
                </a:lnTo>
                <a:lnTo>
                  <a:pt x="15757792" y="9093"/>
                </a:lnTo>
                <a:lnTo>
                  <a:pt x="15785834" y="11836"/>
                </a:lnTo>
                <a:lnTo>
                  <a:pt x="15836875" y="32981"/>
                </a:lnTo>
                <a:lnTo>
                  <a:pt x="15876512" y="72631"/>
                </a:lnTo>
                <a:lnTo>
                  <a:pt x="15897657" y="123659"/>
                </a:lnTo>
                <a:lnTo>
                  <a:pt x="15900400" y="151701"/>
                </a:lnTo>
                <a:lnTo>
                  <a:pt x="15900400" y="101447"/>
                </a:lnTo>
                <a:lnTo>
                  <a:pt x="15865056" y="44437"/>
                </a:lnTo>
                <a:lnTo>
                  <a:pt x="15815882" y="11468"/>
                </a:lnTo>
                <a:lnTo>
                  <a:pt x="15757792" y="0"/>
                </a:lnTo>
                <a:lnTo>
                  <a:pt x="15727972" y="2908"/>
                </a:lnTo>
                <a:lnTo>
                  <a:pt x="15673680" y="25400"/>
                </a:lnTo>
                <a:lnTo>
                  <a:pt x="15631503" y="67576"/>
                </a:lnTo>
                <a:lnTo>
                  <a:pt x="15609011" y="121881"/>
                </a:lnTo>
                <a:lnTo>
                  <a:pt x="15606103" y="151701"/>
                </a:lnTo>
                <a:lnTo>
                  <a:pt x="13096202" y="151815"/>
                </a:lnTo>
                <a:lnTo>
                  <a:pt x="13093738" y="126657"/>
                </a:lnTo>
                <a:lnTo>
                  <a:pt x="13087096" y="104711"/>
                </a:lnTo>
                <a:lnTo>
                  <a:pt x="13087096" y="151815"/>
                </a:lnTo>
                <a:lnTo>
                  <a:pt x="13087071" y="161340"/>
                </a:lnTo>
                <a:lnTo>
                  <a:pt x="13084823" y="184505"/>
                </a:lnTo>
                <a:lnTo>
                  <a:pt x="13063665" y="235546"/>
                </a:lnTo>
                <a:lnTo>
                  <a:pt x="13024028" y="275196"/>
                </a:lnTo>
                <a:lnTo>
                  <a:pt x="12972987" y="296341"/>
                </a:lnTo>
                <a:lnTo>
                  <a:pt x="12944958" y="299085"/>
                </a:lnTo>
                <a:lnTo>
                  <a:pt x="12916916" y="296341"/>
                </a:lnTo>
                <a:lnTo>
                  <a:pt x="12865875" y="275196"/>
                </a:lnTo>
                <a:lnTo>
                  <a:pt x="12826238" y="235546"/>
                </a:lnTo>
                <a:lnTo>
                  <a:pt x="12805093" y="184505"/>
                </a:lnTo>
                <a:lnTo>
                  <a:pt x="12802819" y="161340"/>
                </a:lnTo>
                <a:lnTo>
                  <a:pt x="13087071" y="161340"/>
                </a:lnTo>
                <a:lnTo>
                  <a:pt x="13087071" y="151815"/>
                </a:lnTo>
                <a:lnTo>
                  <a:pt x="12802794" y="151815"/>
                </a:lnTo>
                <a:lnTo>
                  <a:pt x="12805093" y="128447"/>
                </a:lnTo>
                <a:lnTo>
                  <a:pt x="12826238" y="77406"/>
                </a:lnTo>
                <a:lnTo>
                  <a:pt x="12865875" y="37757"/>
                </a:lnTo>
                <a:lnTo>
                  <a:pt x="12916916" y="16611"/>
                </a:lnTo>
                <a:lnTo>
                  <a:pt x="12944958" y="13868"/>
                </a:lnTo>
                <a:lnTo>
                  <a:pt x="12972987" y="16611"/>
                </a:lnTo>
                <a:lnTo>
                  <a:pt x="13024028" y="37757"/>
                </a:lnTo>
                <a:lnTo>
                  <a:pt x="13063665" y="77406"/>
                </a:lnTo>
                <a:lnTo>
                  <a:pt x="13084823" y="128447"/>
                </a:lnTo>
                <a:lnTo>
                  <a:pt x="13087096" y="151815"/>
                </a:lnTo>
                <a:lnTo>
                  <a:pt x="13087096" y="104711"/>
                </a:lnTo>
                <a:lnTo>
                  <a:pt x="13052209" y="49212"/>
                </a:lnTo>
                <a:lnTo>
                  <a:pt x="13003035" y="16243"/>
                </a:lnTo>
                <a:lnTo>
                  <a:pt x="12944958" y="4775"/>
                </a:lnTo>
                <a:lnTo>
                  <a:pt x="12915125" y="7683"/>
                </a:lnTo>
                <a:lnTo>
                  <a:pt x="12860833" y="30175"/>
                </a:lnTo>
                <a:lnTo>
                  <a:pt x="12818656" y="72351"/>
                </a:lnTo>
                <a:lnTo>
                  <a:pt x="12796165" y="126657"/>
                </a:lnTo>
                <a:lnTo>
                  <a:pt x="12793701" y="151815"/>
                </a:lnTo>
                <a:lnTo>
                  <a:pt x="10168306" y="151815"/>
                </a:lnTo>
                <a:lnTo>
                  <a:pt x="10165397" y="121881"/>
                </a:lnTo>
                <a:lnTo>
                  <a:pt x="10159225" y="101485"/>
                </a:lnTo>
                <a:lnTo>
                  <a:pt x="10159225" y="151701"/>
                </a:lnTo>
                <a:lnTo>
                  <a:pt x="10158273" y="151815"/>
                </a:lnTo>
                <a:lnTo>
                  <a:pt x="10158273" y="161340"/>
                </a:lnTo>
                <a:lnTo>
                  <a:pt x="10156482" y="179730"/>
                </a:lnTo>
                <a:lnTo>
                  <a:pt x="10135324" y="230771"/>
                </a:lnTo>
                <a:lnTo>
                  <a:pt x="10095687" y="270408"/>
                </a:lnTo>
                <a:lnTo>
                  <a:pt x="10044646" y="291566"/>
                </a:lnTo>
                <a:lnTo>
                  <a:pt x="10016617" y="294309"/>
                </a:lnTo>
                <a:lnTo>
                  <a:pt x="9988575" y="291566"/>
                </a:lnTo>
                <a:lnTo>
                  <a:pt x="9937534" y="270408"/>
                </a:lnTo>
                <a:lnTo>
                  <a:pt x="9897897" y="230771"/>
                </a:lnTo>
                <a:lnTo>
                  <a:pt x="9876752" y="179730"/>
                </a:lnTo>
                <a:lnTo>
                  <a:pt x="9874948" y="161340"/>
                </a:lnTo>
                <a:lnTo>
                  <a:pt x="10158273" y="161340"/>
                </a:lnTo>
                <a:lnTo>
                  <a:pt x="10158273" y="151815"/>
                </a:lnTo>
                <a:lnTo>
                  <a:pt x="9874009" y="151815"/>
                </a:lnTo>
                <a:lnTo>
                  <a:pt x="9884804" y="97104"/>
                </a:lnTo>
                <a:lnTo>
                  <a:pt x="9915779" y="50863"/>
                </a:lnTo>
                <a:lnTo>
                  <a:pt x="9962020" y="19888"/>
                </a:lnTo>
                <a:lnTo>
                  <a:pt x="10016617" y="9093"/>
                </a:lnTo>
                <a:lnTo>
                  <a:pt x="10044646" y="11836"/>
                </a:lnTo>
                <a:lnTo>
                  <a:pt x="10095687" y="32981"/>
                </a:lnTo>
                <a:lnTo>
                  <a:pt x="10135324" y="72631"/>
                </a:lnTo>
                <a:lnTo>
                  <a:pt x="10156482" y="123659"/>
                </a:lnTo>
                <a:lnTo>
                  <a:pt x="10159225" y="151701"/>
                </a:lnTo>
                <a:lnTo>
                  <a:pt x="10159225" y="101485"/>
                </a:lnTo>
                <a:lnTo>
                  <a:pt x="10123868" y="44437"/>
                </a:lnTo>
                <a:lnTo>
                  <a:pt x="10074694" y="11468"/>
                </a:lnTo>
                <a:lnTo>
                  <a:pt x="10016617" y="0"/>
                </a:lnTo>
                <a:lnTo>
                  <a:pt x="9986797" y="2908"/>
                </a:lnTo>
                <a:lnTo>
                  <a:pt x="9932492" y="25400"/>
                </a:lnTo>
                <a:lnTo>
                  <a:pt x="9890315" y="67576"/>
                </a:lnTo>
                <a:lnTo>
                  <a:pt x="9867824" y="121881"/>
                </a:lnTo>
                <a:lnTo>
                  <a:pt x="9864915" y="151701"/>
                </a:lnTo>
                <a:lnTo>
                  <a:pt x="6803961" y="151815"/>
                </a:lnTo>
                <a:lnTo>
                  <a:pt x="6801980" y="131406"/>
                </a:lnTo>
                <a:lnTo>
                  <a:pt x="6795783" y="110959"/>
                </a:lnTo>
                <a:lnTo>
                  <a:pt x="6795783" y="161340"/>
                </a:lnTo>
                <a:lnTo>
                  <a:pt x="6793052" y="189255"/>
                </a:lnTo>
                <a:lnTo>
                  <a:pt x="6771907" y="240296"/>
                </a:lnTo>
                <a:lnTo>
                  <a:pt x="6732257" y="279933"/>
                </a:lnTo>
                <a:lnTo>
                  <a:pt x="6681216" y="301091"/>
                </a:lnTo>
                <a:lnTo>
                  <a:pt x="6653187" y="303834"/>
                </a:lnTo>
                <a:lnTo>
                  <a:pt x="6625158" y="301091"/>
                </a:lnTo>
                <a:lnTo>
                  <a:pt x="6574117" y="279933"/>
                </a:lnTo>
                <a:lnTo>
                  <a:pt x="6534467" y="240296"/>
                </a:lnTo>
                <a:lnTo>
                  <a:pt x="6513322" y="189255"/>
                </a:lnTo>
                <a:lnTo>
                  <a:pt x="6510579" y="161340"/>
                </a:lnTo>
                <a:lnTo>
                  <a:pt x="6795783" y="161340"/>
                </a:lnTo>
                <a:lnTo>
                  <a:pt x="6795783" y="110959"/>
                </a:lnTo>
                <a:lnTo>
                  <a:pt x="6794868" y="107950"/>
                </a:lnTo>
                <a:lnTo>
                  <a:pt x="6794868" y="151815"/>
                </a:lnTo>
                <a:lnTo>
                  <a:pt x="6511493" y="151815"/>
                </a:lnTo>
                <a:lnTo>
                  <a:pt x="6521374" y="106629"/>
                </a:lnTo>
                <a:lnTo>
                  <a:pt x="6552362" y="60388"/>
                </a:lnTo>
                <a:lnTo>
                  <a:pt x="6598590" y="29413"/>
                </a:lnTo>
                <a:lnTo>
                  <a:pt x="6653187" y="18618"/>
                </a:lnTo>
                <a:lnTo>
                  <a:pt x="6681216" y="21361"/>
                </a:lnTo>
                <a:lnTo>
                  <a:pt x="6732257" y="42506"/>
                </a:lnTo>
                <a:lnTo>
                  <a:pt x="6771907" y="82156"/>
                </a:lnTo>
                <a:lnTo>
                  <a:pt x="6793052" y="133184"/>
                </a:lnTo>
                <a:lnTo>
                  <a:pt x="6794868" y="151815"/>
                </a:lnTo>
                <a:lnTo>
                  <a:pt x="6794868" y="107950"/>
                </a:lnTo>
                <a:lnTo>
                  <a:pt x="6760438" y="53962"/>
                </a:lnTo>
                <a:lnTo>
                  <a:pt x="6711277" y="20993"/>
                </a:lnTo>
                <a:lnTo>
                  <a:pt x="6653187" y="9525"/>
                </a:lnTo>
                <a:lnTo>
                  <a:pt x="6623367" y="12433"/>
                </a:lnTo>
                <a:lnTo>
                  <a:pt x="6569062" y="34925"/>
                </a:lnTo>
                <a:lnTo>
                  <a:pt x="6526885" y="77101"/>
                </a:lnTo>
                <a:lnTo>
                  <a:pt x="6504394" y="131406"/>
                </a:lnTo>
                <a:lnTo>
                  <a:pt x="6502400" y="151815"/>
                </a:lnTo>
                <a:lnTo>
                  <a:pt x="3740277" y="151815"/>
                </a:lnTo>
                <a:lnTo>
                  <a:pt x="3737826" y="126657"/>
                </a:lnTo>
                <a:lnTo>
                  <a:pt x="3731183" y="104749"/>
                </a:lnTo>
                <a:lnTo>
                  <a:pt x="3731183" y="151815"/>
                </a:lnTo>
                <a:lnTo>
                  <a:pt x="3731158" y="161340"/>
                </a:lnTo>
                <a:lnTo>
                  <a:pt x="3728897" y="184505"/>
                </a:lnTo>
                <a:lnTo>
                  <a:pt x="3707752" y="235546"/>
                </a:lnTo>
                <a:lnTo>
                  <a:pt x="3668115" y="275196"/>
                </a:lnTo>
                <a:lnTo>
                  <a:pt x="3617074" y="296341"/>
                </a:lnTo>
                <a:lnTo>
                  <a:pt x="3589032" y="299085"/>
                </a:lnTo>
                <a:lnTo>
                  <a:pt x="3561003" y="296341"/>
                </a:lnTo>
                <a:lnTo>
                  <a:pt x="3509962" y="275196"/>
                </a:lnTo>
                <a:lnTo>
                  <a:pt x="3470325" y="235546"/>
                </a:lnTo>
                <a:lnTo>
                  <a:pt x="3449167" y="184505"/>
                </a:lnTo>
                <a:lnTo>
                  <a:pt x="3446894" y="161340"/>
                </a:lnTo>
                <a:lnTo>
                  <a:pt x="3731158" y="161340"/>
                </a:lnTo>
                <a:lnTo>
                  <a:pt x="3731158" y="151815"/>
                </a:lnTo>
                <a:lnTo>
                  <a:pt x="3446869" y="151815"/>
                </a:lnTo>
                <a:lnTo>
                  <a:pt x="3449167" y="128447"/>
                </a:lnTo>
                <a:lnTo>
                  <a:pt x="3470325" y="77406"/>
                </a:lnTo>
                <a:lnTo>
                  <a:pt x="3509962" y="37757"/>
                </a:lnTo>
                <a:lnTo>
                  <a:pt x="3561003" y="16611"/>
                </a:lnTo>
                <a:lnTo>
                  <a:pt x="3589032" y="13868"/>
                </a:lnTo>
                <a:lnTo>
                  <a:pt x="3617074" y="16611"/>
                </a:lnTo>
                <a:lnTo>
                  <a:pt x="3668115" y="37757"/>
                </a:lnTo>
                <a:lnTo>
                  <a:pt x="3707752" y="77406"/>
                </a:lnTo>
                <a:lnTo>
                  <a:pt x="3728897" y="128447"/>
                </a:lnTo>
                <a:lnTo>
                  <a:pt x="3731183" y="151815"/>
                </a:lnTo>
                <a:lnTo>
                  <a:pt x="3731183" y="104749"/>
                </a:lnTo>
                <a:lnTo>
                  <a:pt x="3696297" y="49212"/>
                </a:lnTo>
                <a:lnTo>
                  <a:pt x="3647122" y="16243"/>
                </a:lnTo>
                <a:lnTo>
                  <a:pt x="3589032" y="4775"/>
                </a:lnTo>
                <a:lnTo>
                  <a:pt x="3559213" y="7683"/>
                </a:lnTo>
                <a:lnTo>
                  <a:pt x="3504920" y="30175"/>
                </a:lnTo>
                <a:lnTo>
                  <a:pt x="3462731" y="72351"/>
                </a:lnTo>
                <a:lnTo>
                  <a:pt x="3440252" y="126657"/>
                </a:lnTo>
                <a:lnTo>
                  <a:pt x="3437775" y="151815"/>
                </a:lnTo>
                <a:lnTo>
                  <a:pt x="956513" y="151815"/>
                </a:lnTo>
                <a:lnTo>
                  <a:pt x="953617" y="121881"/>
                </a:lnTo>
                <a:lnTo>
                  <a:pt x="947432" y="101485"/>
                </a:lnTo>
                <a:lnTo>
                  <a:pt x="947432" y="151701"/>
                </a:lnTo>
                <a:lnTo>
                  <a:pt x="946480" y="151815"/>
                </a:lnTo>
                <a:lnTo>
                  <a:pt x="946480" y="161340"/>
                </a:lnTo>
                <a:lnTo>
                  <a:pt x="944689" y="179730"/>
                </a:lnTo>
                <a:lnTo>
                  <a:pt x="923544" y="230771"/>
                </a:lnTo>
                <a:lnTo>
                  <a:pt x="883907" y="270408"/>
                </a:lnTo>
                <a:lnTo>
                  <a:pt x="832866" y="291566"/>
                </a:lnTo>
                <a:lnTo>
                  <a:pt x="804824" y="294309"/>
                </a:lnTo>
                <a:lnTo>
                  <a:pt x="776795" y="291566"/>
                </a:lnTo>
                <a:lnTo>
                  <a:pt x="725754" y="270408"/>
                </a:lnTo>
                <a:lnTo>
                  <a:pt x="686117" y="230771"/>
                </a:lnTo>
                <a:lnTo>
                  <a:pt x="664959" y="179730"/>
                </a:lnTo>
                <a:lnTo>
                  <a:pt x="663155" y="161340"/>
                </a:lnTo>
                <a:lnTo>
                  <a:pt x="946480" y="161340"/>
                </a:lnTo>
                <a:lnTo>
                  <a:pt x="946480" y="151815"/>
                </a:lnTo>
                <a:lnTo>
                  <a:pt x="662216" y="151815"/>
                </a:lnTo>
                <a:lnTo>
                  <a:pt x="673011" y="97104"/>
                </a:lnTo>
                <a:lnTo>
                  <a:pt x="703999" y="50863"/>
                </a:lnTo>
                <a:lnTo>
                  <a:pt x="750227" y="19888"/>
                </a:lnTo>
                <a:lnTo>
                  <a:pt x="804824" y="9093"/>
                </a:lnTo>
                <a:lnTo>
                  <a:pt x="832866" y="11836"/>
                </a:lnTo>
                <a:lnTo>
                  <a:pt x="883907" y="32981"/>
                </a:lnTo>
                <a:lnTo>
                  <a:pt x="923544" y="72631"/>
                </a:lnTo>
                <a:lnTo>
                  <a:pt x="944689" y="123659"/>
                </a:lnTo>
                <a:lnTo>
                  <a:pt x="947432" y="151701"/>
                </a:lnTo>
                <a:lnTo>
                  <a:pt x="947432" y="101485"/>
                </a:lnTo>
                <a:lnTo>
                  <a:pt x="912088" y="44437"/>
                </a:lnTo>
                <a:lnTo>
                  <a:pt x="862914" y="11468"/>
                </a:lnTo>
                <a:lnTo>
                  <a:pt x="804824" y="0"/>
                </a:lnTo>
                <a:lnTo>
                  <a:pt x="775004" y="2908"/>
                </a:lnTo>
                <a:lnTo>
                  <a:pt x="720712" y="25400"/>
                </a:lnTo>
                <a:lnTo>
                  <a:pt x="678522" y="67576"/>
                </a:lnTo>
                <a:lnTo>
                  <a:pt x="656043" y="121881"/>
                </a:lnTo>
                <a:lnTo>
                  <a:pt x="653122" y="151701"/>
                </a:lnTo>
                <a:lnTo>
                  <a:pt x="0" y="151815"/>
                </a:lnTo>
                <a:lnTo>
                  <a:pt x="0" y="161340"/>
                </a:lnTo>
                <a:lnTo>
                  <a:pt x="654062" y="161340"/>
                </a:lnTo>
                <a:lnTo>
                  <a:pt x="656043" y="181521"/>
                </a:lnTo>
                <a:lnTo>
                  <a:pt x="678522" y="235813"/>
                </a:lnTo>
                <a:lnTo>
                  <a:pt x="720712" y="278003"/>
                </a:lnTo>
                <a:lnTo>
                  <a:pt x="775004" y="300494"/>
                </a:lnTo>
                <a:lnTo>
                  <a:pt x="804824" y="303403"/>
                </a:lnTo>
                <a:lnTo>
                  <a:pt x="834644" y="300494"/>
                </a:lnTo>
                <a:lnTo>
                  <a:pt x="888949" y="278003"/>
                </a:lnTo>
                <a:lnTo>
                  <a:pt x="931125" y="235813"/>
                </a:lnTo>
                <a:lnTo>
                  <a:pt x="953617" y="181521"/>
                </a:lnTo>
                <a:lnTo>
                  <a:pt x="955573" y="161340"/>
                </a:lnTo>
                <a:lnTo>
                  <a:pt x="3437801" y="161340"/>
                </a:lnTo>
                <a:lnTo>
                  <a:pt x="3448799" y="214566"/>
                </a:lnTo>
                <a:lnTo>
                  <a:pt x="3481781" y="263728"/>
                </a:lnTo>
                <a:lnTo>
                  <a:pt x="3530955" y="296710"/>
                </a:lnTo>
                <a:lnTo>
                  <a:pt x="3589032" y="308178"/>
                </a:lnTo>
                <a:lnTo>
                  <a:pt x="3618852" y="305269"/>
                </a:lnTo>
                <a:lnTo>
                  <a:pt x="3673157" y="282778"/>
                </a:lnTo>
                <a:lnTo>
                  <a:pt x="3715334" y="240601"/>
                </a:lnTo>
                <a:lnTo>
                  <a:pt x="3737826" y="186296"/>
                </a:lnTo>
                <a:lnTo>
                  <a:pt x="3740251" y="161340"/>
                </a:lnTo>
                <a:lnTo>
                  <a:pt x="6501485" y="161340"/>
                </a:lnTo>
                <a:lnTo>
                  <a:pt x="6512954" y="219303"/>
                </a:lnTo>
                <a:lnTo>
                  <a:pt x="6545923" y="268478"/>
                </a:lnTo>
                <a:lnTo>
                  <a:pt x="6595097" y="301459"/>
                </a:lnTo>
                <a:lnTo>
                  <a:pt x="6653187" y="312928"/>
                </a:lnTo>
                <a:lnTo>
                  <a:pt x="6683007" y="310019"/>
                </a:lnTo>
                <a:lnTo>
                  <a:pt x="6737312" y="287528"/>
                </a:lnTo>
                <a:lnTo>
                  <a:pt x="6779488" y="245338"/>
                </a:lnTo>
                <a:lnTo>
                  <a:pt x="6801980" y="191046"/>
                </a:lnTo>
                <a:lnTo>
                  <a:pt x="6804876" y="161340"/>
                </a:lnTo>
                <a:lnTo>
                  <a:pt x="9865855" y="161340"/>
                </a:lnTo>
                <a:lnTo>
                  <a:pt x="9876384" y="209778"/>
                </a:lnTo>
                <a:lnTo>
                  <a:pt x="9909353" y="258953"/>
                </a:lnTo>
                <a:lnTo>
                  <a:pt x="9958527" y="291934"/>
                </a:lnTo>
                <a:lnTo>
                  <a:pt x="10016617" y="303403"/>
                </a:lnTo>
                <a:lnTo>
                  <a:pt x="10046437" y="300494"/>
                </a:lnTo>
                <a:lnTo>
                  <a:pt x="10100729" y="278003"/>
                </a:lnTo>
                <a:lnTo>
                  <a:pt x="10142918" y="235813"/>
                </a:lnTo>
                <a:lnTo>
                  <a:pt x="10165397" y="181521"/>
                </a:lnTo>
                <a:lnTo>
                  <a:pt x="10167366" y="161340"/>
                </a:lnTo>
                <a:lnTo>
                  <a:pt x="12793726" y="161340"/>
                </a:lnTo>
                <a:lnTo>
                  <a:pt x="12804724" y="214566"/>
                </a:lnTo>
                <a:lnTo>
                  <a:pt x="12837694" y="263728"/>
                </a:lnTo>
                <a:lnTo>
                  <a:pt x="12886868" y="296710"/>
                </a:lnTo>
                <a:lnTo>
                  <a:pt x="12944958" y="308178"/>
                </a:lnTo>
                <a:lnTo>
                  <a:pt x="12974777" y="305269"/>
                </a:lnTo>
                <a:lnTo>
                  <a:pt x="13029070" y="282778"/>
                </a:lnTo>
                <a:lnTo>
                  <a:pt x="13071259" y="240601"/>
                </a:lnTo>
                <a:lnTo>
                  <a:pt x="13093738" y="186296"/>
                </a:lnTo>
                <a:lnTo>
                  <a:pt x="13096177" y="161340"/>
                </a:lnTo>
                <a:lnTo>
                  <a:pt x="15607043" y="161340"/>
                </a:lnTo>
                <a:lnTo>
                  <a:pt x="15617559" y="209778"/>
                </a:lnTo>
                <a:lnTo>
                  <a:pt x="15650540" y="258953"/>
                </a:lnTo>
                <a:lnTo>
                  <a:pt x="15699715" y="291934"/>
                </a:lnTo>
                <a:lnTo>
                  <a:pt x="15757792" y="303403"/>
                </a:lnTo>
                <a:lnTo>
                  <a:pt x="15787624" y="300494"/>
                </a:lnTo>
                <a:lnTo>
                  <a:pt x="15841917" y="278003"/>
                </a:lnTo>
                <a:lnTo>
                  <a:pt x="15884093" y="235813"/>
                </a:lnTo>
                <a:lnTo>
                  <a:pt x="15906585" y="181521"/>
                </a:lnTo>
                <a:lnTo>
                  <a:pt x="15908541" y="161340"/>
                </a:lnTo>
                <a:lnTo>
                  <a:pt x="16563975" y="161340"/>
                </a:lnTo>
                <a:lnTo>
                  <a:pt x="16563975" y="151815"/>
                </a:lnTo>
                <a:close/>
              </a:path>
            </a:pathLst>
          </a:custGeom>
          <a:solidFill>
            <a:srgbClr val="535C6A"/>
          </a:solidFill>
        </p:spPr>
        <p:txBody>
          <a:bodyPr wrap="square" lIns="0" tIns="0" rIns="0" bIns="0" rtlCol="0"/>
          <a:lstStyle/>
          <a:p>
            <a:endParaRPr sz="1052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59036" y="1676517"/>
            <a:ext cx="1487050" cy="197159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4583" y="1676517"/>
            <a:ext cx="1642996" cy="197159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00721" y="4745654"/>
            <a:ext cx="1499675" cy="1070867"/>
          </a:xfrm>
          <a:prstGeom prst="rect">
            <a:avLst/>
          </a:prstGeom>
        </p:spPr>
        <p:txBody>
          <a:bodyPr vert="horz" wrap="square" lIns="0" tIns="7426" rIns="0" bIns="0" rtlCol="0">
            <a:spAutoFit/>
          </a:bodyPr>
          <a:lstStyle/>
          <a:p>
            <a:pPr marL="435145">
              <a:spcBef>
                <a:spcPts val="58"/>
              </a:spcBef>
            </a:pPr>
            <a:r>
              <a:rPr sz="1228" spc="-64" dirty="0">
                <a:solidFill>
                  <a:srgbClr val="535C6A"/>
                </a:solidFill>
                <a:latin typeface="Verdana"/>
                <a:cs typeface="Verdana"/>
              </a:rPr>
              <a:t>2</a:t>
            </a:r>
            <a:r>
              <a:rPr sz="1228" spc="15" dirty="0">
                <a:solidFill>
                  <a:srgbClr val="535C6A"/>
                </a:solidFill>
                <a:latin typeface="Verdana"/>
                <a:cs typeface="Verdana"/>
              </a:rPr>
              <a:t>0</a:t>
            </a:r>
            <a:r>
              <a:rPr sz="1228" spc="-342" dirty="0">
                <a:solidFill>
                  <a:srgbClr val="535C6A"/>
                </a:solidFill>
                <a:latin typeface="Verdana"/>
                <a:cs typeface="Verdana"/>
              </a:rPr>
              <a:t>1</a:t>
            </a:r>
            <a:r>
              <a:rPr sz="1228" spc="6" dirty="0">
                <a:solidFill>
                  <a:srgbClr val="535C6A"/>
                </a:solidFill>
                <a:latin typeface="Verdana"/>
                <a:cs typeface="Verdana"/>
              </a:rPr>
              <a:t>6</a:t>
            </a:r>
            <a:r>
              <a:rPr sz="1228" spc="-41" dirty="0">
                <a:solidFill>
                  <a:srgbClr val="535C6A"/>
                </a:solidFill>
                <a:latin typeface="Verdana"/>
                <a:cs typeface="Verdana"/>
              </a:rPr>
              <a:t> </a:t>
            </a:r>
            <a:r>
              <a:rPr sz="1228" spc="-67" dirty="0">
                <a:solidFill>
                  <a:srgbClr val="535C6A"/>
                </a:solidFill>
                <a:latin typeface="Lucida Sans Unicode"/>
                <a:cs typeface="Lucida Sans Unicode"/>
              </a:rPr>
              <a:t>г</a:t>
            </a:r>
            <a:r>
              <a:rPr sz="1228" spc="-3" dirty="0">
                <a:solidFill>
                  <a:srgbClr val="535C6A"/>
                </a:solidFill>
                <a:latin typeface="Lucida Sans Unicode"/>
                <a:cs typeface="Lucida Sans Unicode"/>
              </a:rPr>
              <a:t>о</a:t>
            </a:r>
            <a:r>
              <a:rPr sz="1228" spc="-114" dirty="0">
                <a:solidFill>
                  <a:srgbClr val="535C6A"/>
                </a:solidFill>
                <a:latin typeface="Lucida Sans Unicode"/>
                <a:cs typeface="Lucida Sans Unicode"/>
              </a:rPr>
              <a:t>д</a:t>
            </a:r>
            <a:endParaRPr sz="1228">
              <a:latin typeface="Lucida Sans Unicode"/>
              <a:cs typeface="Lucida Sans Unicode"/>
            </a:endParaRPr>
          </a:p>
          <a:p>
            <a:pPr marL="7426" marR="2970">
              <a:lnSpc>
                <a:spcPct val="114599"/>
              </a:lnSpc>
              <a:spcBef>
                <a:spcPts val="988"/>
              </a:spcBef>
            </a:pPr>
            <a:r>
              <a:rPr sz="1052" spc="20" dirty="0">
                <a:solidFill>
                  <a:srgbClr val="535C6A"/>
                </a:solidFill>
                <a:latin typeface="Lucida Sans Unicode"/>
                <a:cs typeface="Lucida Sans Unicode"/>
              </a:rPr>
              <a:t>Презентация</a:t>
            </a:r>
            <a:r>
              <a:rPr sz="1052" spc="-15" dirty="0">
                <a:solidFill>
                  <a:srgbClr val="535C6A"/>
                </a:solidFill>
                <a:latin typeface="Lucida Sans Unicode"/>
                <a:cs typeface="Lucida Sans Unicode"/>
              </a:rPr>
              <a:t> </a:t>
            </a:r>
            <a:r>
              <a:rPr sz="1052" spc="12" dirty="0">
                <a:solidFill>
                  <a:srgbClr val="535C6A"/>
                </a:solidFill>
                <a:latin typeface="Lucida Sans Unicode"/>
                <a:cs typeface="Lucida Sans Unicode"/>
              </a:rPr>
              <a:t>проекта </a:t>
            </a:r>
            <a:r>
              <a:rPr sz="1052" spc="-325" dirty="0">
                <a:solidFill>
                  <a:srgbClr val="535C6A"/>
                </a:solidFill>
                <a:latin typeface="Lucida Sans Unicode"/>
                <a:cs typeface="Lucida Sans Unicode"/>
              </a:rPr>
              <a:t> </a:t>
            </a:r>
            <a:r>
              <a:rPr sz="1052" spc="53" dirty="0">
                <a:solidFill>
                  <a:srgbClr val="535C6A"/>
                </a:solidFill>
                <a:latin typeface="Lucida Sans Unicode"/>
                <a:cs typeface="Lucida Sans Unicode"/>
              </a:rPr>
              <a:t>в </a:t>
            </a:r>
            <a:r>
              <a:rPr sz="1052" spc="15" dirty="0">
                <a:solidFill>
                  <a:srgbClr val="535C6A"/>
                </a:solidFill>
                <a:latin typeface="Lucida Sans Unicode"/>
                <a:cs typeface="Lucida Sans Unicode"/>
              </a:rPr>
              <a:t>Гостином </a:t>
            </a:r>
            <a:r>
              <a:rPr sz="1052" spc="3" dirty="0">
                <a:solidFill>
                  <a:srgbClr val="535C6A"/>
                </a:solidFill>
                <a:latin typeface="Lucida Sans Unicode"/>
                <a:cs typeface="Lucida Sans Unicode"/>
              </a:rPr>
              <a:t>дворе </a:t>
            </a:r>
            <a:r>
              <a:rPr sz="1052" spc="6" dirty="0">
                <a:solidFill>
                  <a:srgbClr val="535C6A"/>
                </a:solidFill>
                <a:latin typeface="Lucida Sans Unicode"/>
                <a:cs typeface="Lucida Sans Unicode"/>
              </a:rPr>
              <a:t> </a:t>
            </a:r>
            <a:r>
              <a:rPr sz="1052" spc="3" dirty="0">
                <a:solidFill>
                  <a:srgbClr val="535C6A"/>
                </a:solidFill>
                <a:latin typeface="Lucida Sans Unicode"/>
                <a:cs typeface="Lucida Sans Unicode"/>
              </a:rPr>
              <a:t>Санкт-Петербурга.</a:t>
            </a:r>
            <a:endParaRPr sz="1052">
              <a:latin typeface="Lucida Sans Unicode"/>
              <a:cs typeface="Lucida Sans Unicode"/>
            </a:endParaRPr>
          </a:p>
          <a:p>
            <a:pPr marL="7426">
              <a:spcBef>
                <a:spcPts val="184"/>
              </a:spcBef>
            </a:pPr>
            <a:r>
              <a:rPr sz="1052" spc="-6" dirty="0">
                <a:solidFill>
                  <a:srgbClr val="535C6A"/>
                </a:solidFill>
                <a:latin typeface="Lucida Sans Unicode"/>
                <a:cs typeface="Lucida Sans Unicode"/>
              </a:rPr>
              <a:t>Создано</a:t>
            </a:r>
            <a:r>
              <a:rPr sz="1052" spc="9" dirty="0">
                <a:solidFill>
                  <a:srgbClr val="535C6A"/>
                </a:solidFill>
                <a:latin typeface="Lucida Sans Unicode"/>
                <a:cs typeface="Lucida Sans Unicode"/>
              </a:rPr>
              <a:t> </a:t>
            </a:r>
            <a:r>
              <a:rPr sz="1052" spc="-79" dirty="0">
                <a:solidFill>
                  <a:srgbClr val="535C6A"/>
                </a:solidFill>
                <a:latin typeface="Lucida Sans Unicode"/>
                <a:cs typeface="Lucida Sans Unicode"/>
              </a:rPr>
              <a:t>7</a:t>
            </a:r>
            <a:r>
              <a:rPr sz="1052" spc="12" dirty="0">
                <a:solidFill>
                  <a:srgbClr val="535C6A"/>
                </a:solidFill>
                <a:latin typeface="Lucida Sans Unicode"/>
                <a:cs typeface="Lucida Sans Unicode"/>
              </a:rPr>
              <a:t> </a:t>
            </a:r>
            <a:r>
              <a:rPr sz="1052" spc="15" dirty="0">
                <a:solidFill>
                  <a:srgbClr val="535C6A"/>
                </a:solidFill>
                <a:latin typeface="Lucida Sans Unicode"/>
                <a:cs typeface="Lucida Sans Unicode"/>
              </a:rPr>
              <a:t>фильмов.</a:t>
            </a:r>
            <a:endParaRPr sz="1052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46329" y="4745654"/>
            <a:ext cx="1504502" cy="1089013"/>
          </a:xfrm>
          <a:prstGeom prst="rect">
            <a:avLst/>
          </a:prstGeom>
        </p:spPr>
        <p:txBody>
          <a:bodyPr vert="horz" wrap="square" lIns="0" tIns="7426" rIns="0" bIns="0" rtlCol="0">
            <a:spAutoFit/>
          </a:bodyPr>
          <a:lstStyle/>
          <a:p>
            <a:pPr marL="512744">
              <a:spcBef>
                <a:spcPts val="58"/>
              </a:spcBef>
            </a:pPr>
            <a:r>
              <a:rPr sz="1228" spc="-64" dirty="0">
                <a:solidFill>
                  <a:srgbClr val="535C6A"/>
                </a:solidFill>
                <a:latin typeface="Verdana"/>
                <a:cs typeface="Verdana"/>
              </a:rPr>
              <a:t>2</a:t>
            </a:r>
            <a:r>
              <a:rPr sz="1228" spc="15" dirty="0">
                <a:solidFill>
                  <a:srgbClr val="535C6A"/>
                </a:solidFill>
                <a:latin typeface="Verdana"/>
                <a:cs typeface="Verdana"/>
              </a:rPr>
              <a:t>0</a:t>
            </a:r>
            <a:r>
              <a:rPr sz="1228" spc="-342" dirty="0">
                <a:solidFill>
                  <a:srgbClr val="535C6A"/>
                </a:solidFill>
                <a:latin typeface="Verdana"/>
                <a:cs typeface="Verdana"/>
              </a:rPr>
              <a:t>1</a:t>
            </a:r>
            <a:r>
              <a:rPr sz="1228" spc="-94" dirty="0">
                <a:solidFill>
                  <a:srgbClr val="535C6A"/>
                </a:solidFill>
                <a:latin typeface="Verdana"/>
                <a:cs typeface="Verdana"/>
              </a:rPr>
              <a:t>7</a:t>
            </a:r>
            <a:r>
              <a:rPr sz="1228" spc="-41" dirty="0">
                <a:solidFill>
                  <a:srgbClr val="535C6A"/>
                </a:solidFill>
                <a:latin typeface="Verdana"/>
                <a:cs typeface="Verdana"/>
              </a:rPr>
              <a:t> </a:t>
            </a:r>
            <a:r>
              <a:rPr sz="1228" spc="-67" dirty="0">
                <a:solidFill>
                  <a:srgbClr val="535C6A"/>
                </a:solidFill>
                <a:latin typeface="Lucida Sans Unicode"/>
                <a:cs typeface="Lucida Sans Unicode"/>
              </a:rPr>
              <a:t>г</a:t>
            </a:r>
            <a:r>
              <a:rPr sz="1228" spc="-3" dirty="0">
                <a:solidFill>
                  <a:srgbClr val="535C6A"/>
                </a:solidFill>
                <a:latin typeface="Lucida Sans Unicode"/>
                <a:cs typeface="Lucida Sans Unicode"/>
              </a:rPr>
              <a:t>о</a:t>
            </a:r>
            <a:r>
              <a:rPr sz="1228" spc="-114" dirty="0">
                <a:solidFill>
                  <a:srgbClr val="535C6A"/>
                </a:solidFill>
                <a:latin typeface="Lucida Sans Unicode"/>
                <a:cs typeface="Lucida Sans Unicode"/>
              </a:rPr>
              <a:t>д</a:t>
            </a:r>
            <a:endParaRPr sz="1228">
              <a:latin typeface="Lucida Sans Unicode"/>
              <a:cs typeface="Lucida Sans Unicode"/>
            </a:endParaRPr>
          </a:p>
          <a:p>
            <a:pPr marL="7426" marR="2970">
              <a:lnSpc>
                <a:spcPct val="118100"/>
              </a:lnSpc>
              <a:spcBef>
                <a:spcPts val="962"/>
              </a:spcBef>
            </a:pPr>
            <a:r>
              <a:rPr sz="1052" spc="15" dirty="0">
                <a:solidFill>
                  <a:srgbClr val="535C6A"/>
                </a:solidFill>
                <a:latin typeface="Lucida Sans Unicode"/>
                <a:cs typeface="Lucida Sans Unicode"/>
              </a:rPr>
              <a:t>Проведение </a:t>
            </a:r>
            <a:r>
              <a:rPr sz="1052" spc="23" dirty="0">
                <a:solidFill>
                  <a:srgbClr val="535C6A"/>
                </a:solidFill>
                <a:latin typeface="Lucida Sans Unicode"/>
                <a:cs typeface="Lucida Sans Unicode"/>
              </a:rPr>
              <a:t>первой </a:t>
            </a:r>
            <a:r>
              <a:rPr sz="1052" spc="26" dirty="0">
                <a:solidFill>
                  <a:srgbClr val="535C6A"/>
                </a:solidFill>
                <a:latin typeface="Lucida Sans Unicode"/>
                <a:cs typeface="Lucida Sans Unicode"/>
              </a:rPr>
              <a:t> </a:t>
            </a:r>
            <a:r>
              <a:rPr sz="1052" spc="15" dirty="0">
                <a:solidFill>
                  <a:srgbClr val="535C6A"/>
                </a:solidFill>
                <a:latin typeface="Lucida Sans Unicode"/>
                <a:cs typeface="Lucida Sans Unicode"/>
              </a:rPr>
              <a:t>акции</a:t>
            </a:r>
            <a:r>
              <a:rPr sz="1052" spc="-20" dirty="0">
                <a:solidFill>
                  <a:srgbClr val="535C6A"/>
                </a:solidFill>
                <a:latin typeface="Lucida Sans Unicode"/>
                <a:cs typeface="Lucida Sans Unicode"/>
              </a:rPr>
              <a:t> </a:t>
            </a:r>
            <a:r>
              <a:rPr sz="1052" dirty="0">
                <a:solidFill>
                  <a:srgbClr val="535C6A"/>
                </a:solidFill>
                <a:latin typeface="Lucida Sans Unicode"/>
                <a:cs typeface="Lucida Sans Unicode"/>
              </a:rPr>
              <a:t>"Киноэкология" </a:t>
            </a:r>
            <a:r>
              <a:rPr sz="1052" spc="-325" dirty="0">
                <a:solidFill>
                  <a:srgbClr val="535C6A"/>
                </a:solidFill>
                <a:latin typeface="Lucida Sans Unicode"/>
                <a:cs typeface="Lucida Sans Unicode"/>
              </a:rPr>
              <a:t> </a:t>
            </a:r>
            <a:r>
              <a:rPr sz="1052" spc="53" dirty="0">
                <a:solidFill>
                  <a:srgbClr val="535C6A"/>
                </a:solidFill>
                <a:latin typeface="Lucida Sans Unicode"/>
                <a:cs typeface="Lucida Sans Unicode"/>
              </a:rPr>
              <a:t>в </a:t>
            </a:r>
            <a:r>
              <a:rPr sz="1052" dirty="0">
                <a:solidFill>
                  <a:srgbClr val="535C6A"/>
                </a:solidFill>
                <a:latin typeface="Lucida Sans Unicode"/>
                <a:cs typeface="Lucida Sans Unicode"/>
              </a:rPr>
              <a:t>регионах </a:t>
            </a:r>
            <a:r>
              <a:rPr sz="1052" spc="35" dirty="0">
                <a:solidFill>
                  <a:srgbClr val="535C6A"/>
                </a:solidFill>
                <a:latin typeface="Lucida Sans Unicode"/>
                <a:cs typeface="Lucida Sans Unicode"/>
              </a:rPr>
              <a:t>РФ. </a:t>
            </a:r>
            <a:r>
              <a:rPr sz="1052" spc="38" dirty="0">
                <a:solidFill>
                  <a:srgbClr val="535C6A"/>
                </a:solidFill>
                <a:latin typeface="Lucida Sans Unicode"/>
                <a:cs typeface="Lucida Sans Unicode"/>
              </a:rPr>
              <a:t> </a:t>
            </a:r>
            <a:r>
              <a:rPr sz="1052" spc="-6" dirty="0">
                <a:solidFill>
                  <a:srgbClr val="535C6A"/>
                </a:solidFill>
                <a:latin typeface="Lucida Sans Unicode"/>
                <a:cs typeface="Lucida Sans Unicode"/>
              </a:rPr>
              <a:t>Создано</a:t>
            </a:r>
            <a:r>
              <a:rPr sz="1052" spc="15" dirty="0">
                <a:solidFill>
                  <a:srgbClr val="535C6A"/>
                </a:solidFill>
                <a:latin typeface="Lucida Sans Unicode"/>
                <a:cs typeface="Lucida Sans Unicode"/>
              </a:rPr>
              <a:t> </a:t>
            </a:r>
            <a:r>
              <a:rPr sz="1052" spc="-79" dirty="0">
                <a:solidFill>
                  <a:srgbClr val="535C6A"/>
                </a:solidFill>
                <a:latin typeface="Lucida Sans Unicode"/>
                <a:cs typeface="Lucida Sans Unicode"/>
              </a:rPr>
              <a:t>7</a:t>
            </a:r>
            <a:r>
              <a:rPr sz="1052" spc="15" dirty="0">
                <a:solidFill>
                  <a:srgbClr val="535C6A"/>
                </a:solidFill>
                <a:latin typeface="Lucida Sans Unicode"/>
                <a:cs typeface="Lucida Sans Unicode"/>
              </a:rPr>
              <a:t> фильмов.</a:t>
            </a:r>
            <a:endParaRPr sz="1052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98408" y="4745654"/>
            <a:ext cx="1723939" cy="1323693"/>
          </a:xfrm>
          <a:prstGeom prst="rect">
            <a:avLst/>
          </a:prstGeom>
        </p:spPr>
        <p:txBody>
          <a:bodyPr vert="horz" wrap="square" lIns="0" tIns="7426" rIns="0" bIns="0" rtlCol="0">
            <a:spAutoFit/>
          </a:bodyPr>
          <a:lstStyle/>
          <a:p>
            <a:pPr marL="557298">
              <a:spcBef>
                <a:spcPts val="58"/>
              </a:spcBef>
            </a:pPr>
            <a:r>
              <a:rPr sz="1228" spc="-64" dirty="0">
                <a:solidFill>
                  <a:srgbClr val="535C6A"/>
                </a:solidFill>
                <a:latin typeface="Verdana"/>
                <a:cs typeface="Verdana"/>
              </a:rPr>
              <a:t>2</a:t>
            </a:r>
            <a:r>
              <a:rPr sz="1228" spc="15" dirty="0">
                <a:solidFill>
                  <a:srgbClr val="535C6A"/>
                </a:solidFill>
                <a:latin typeface="Verdana"/>
                <a:cs typeface="Verdana"/>
              </a:rPr>
              <a:t>0</a:t>
            </a:r>
            <a:r>
              <a:rPr sz="1228" spc="-342" dirty="0">
                <a:solidFill>
                  <a:srgbClr val="535C6A"/>
                </a:solidFill>
                <a:latin typeface="Verdana"/>
                <a:cs typeface="Verdana"/>
              </a:rPr>
              <a:t>1</a:t>
            </a:r>
            <a:r>
              <a:rPr sz="1228" dirty="0">
                <a:solidFill>
                  <a:srgbClr val="535C6A"/>
                </a:solidFill>
                <a:latin typeface="Verdana"/>
                <a:cs typeface="Verdana"/>
              </a:rPr>
              <a:t>8</a:t>
            </a:r>
            <a:r>
              <a:rPr sz="1228" spc="-41" dirty="0">
                <a:solidFill>
                  <a:srgbClr val="535C6A"/>
                </a:solidFill>
                <a:latin typeface="Verdana"/>
                <a:cs typeface="Verdana"/>
              </a:rPr>
              <a:t> </a:t>
            </a:r>
            <a:r>
              <a:rPr sz="1228" spc="-67" dirty="0">
                <a:solidFill>
                  <a:srgbClr val="535C6A"/>
                </a:solidFill>
                <a:latin typeface="Lucida Sans Unicode"/>
                <a:cs typeface="Lucida Sans Unicode"/>
              </a:rPr>
              <a:t>г</a:t>
            </a:r>
            <a:r>
              <a:rPr sz="1228" spc="-3" dirty="0">
                <a:solidFill>
                  <a:srgbClr val="535C6A"/>
                </a:solidFill>
                <a:latin typeface="Lucida Sans Unicode"/>
                <a:cs typeface="Lucida Sans Unicode"/>
              </a:rPr>
              <a:t>о</a:t>
            </a:r>
            <a:r>
              <a:rPr sz="1228" spc="-114" dirty="0">
                <a:solidFill>
                  <a:srgbClr val="535C6A"/>
                </a:solidFill>
                <a:latin typeface="Lucida Sans Unicode"/>
                <a:cs typeface="Lucida Sans Unicode"/>
              </a:rPr>
              <a:t>д</a:t>
            </a:r>
            <a:endParaRPr sz="1228">
              <a:latin typeface="Lucida Sans Unicode"/>
              <a:cs typeface="Lucida Sans Unicode"/>
            </a:endParaRPr>
          </a:p>
          <a:p>
            <a:pPr marL="7426" marR="2970">
              <a:lnSpc>
                <a:spcPct val="125000"/>
              </a:lnSpc>
              <a:spcBef>
                <a:spcPts val="886"/>
              </a:spcBef>
            </a:pPr>
            <a:r>
              <a:rPr sz="1052" spc="64" dirty="0">
                <a:solidFill>
                  <a:srgbClr val="535C6A"/>
                </a:solidFill>
                <a:latin typeface="Lucida Sans Unicode"/>
                <a:cs typeface="Lucida Sans Unicode"/>
              </a:rPr>
              <a:t>Фильмы</a:t>
            </a:r>
            <a:r>
              <a:rPr sz="1052" spc="9" dirty="0">
                <a:solidFill>
                  <a:srgbClr val="535C6A"/>
                </a:solidFill>
                <a:latin typeface="Lucida Sans Unicode"/>
                <a:cs typeface="Lucida Sans Unicode"/>
              </a:rPr>
              <a:t> </a:t>
            </a:r>
            <a:r>
              <a:rPr sz="1052" spc="15" dirty="0">
                <a:solidFill>
                  <a:srgbClr val="535C6A"/>
                </a:solidFill>
                <a:latin typeface="Lucida Sans Unicode"/>
                <a:cs typeface="Lucida Sans Unicode"/>
              </a:rPr>
              <a:t>и</a:t>
            </a:r>
            <a:r>
              <a:rPr sz="1052" spc="12" dirty="0">
                <a:solidFill>
                  <a:srgbClr val="535C6A"/>
                </a:solidFill>
                <a:latin typeface="Lucida Sans Unicode"/>
                <a:cs typeface="Lucida Sans Unicode"/>
              </a:rPr>
              <a:t> </a:t>
            </a:r>
            <a:r>
              <a:rPr sz="1052" spc="18" dirty="0">
                <a:solidFill>
                  <a:srgbClr val="535C6A"/>
                </a:solidFill>
                <a:latin typeface="Lucida Sans Unicode"/>
                <a:cs typeface="Lucida Sans Unicode"/>
              </a:rPr>
              <a:t>методические </a:t>
            </a:r>
            <a:r>
              <a:rPr sz="1052" spc="-325" dirty="0">
                <a:solidFill>
                  <a:srgbClr val="535C6A"/>
                </a:solidFill>
                <a:latin typeface="Lucida Sans Unicode"/>
                <a:cs typeface="Lucida Sans Unicode"/>
              </a:rPr>
              <a:t> </a:t>
            </a:r>
            <a:r>
              <a:rPr sz="1052" spc="18" dirty="0">
                <a:solidFill>
                  <a:srgbClr val="535C6A"/>
                </a:solidFill>
                <a:latin typeface="Lucida Sans Unicode"/>
                <a:cs typeface="Lucida Sans Unicode"/>
              </a:rPr>
              <a:t>пособия </a:t>
            </a:r>
            <a:r>
              <a:rPr sz="1052" spc="12" dirty="0">
                <a:solidFill>
                  <a:srgbClr val="535C6A"/>
                </a:solidFill>
                <a:latin typeface="Lucida Sans Unicode"/>
                <a:cs typeface="Lucida Sans Unicode"/>
              </a:rPr>
              <a:t>проекта </a:t>
            </a:r>
            <a:r>
              <a:rPr sz="1052" spc="15" dirty="0">
                <a:solidFill>
                  <a:srgbClr val="535C6A"/>
                </a:solidFill>
                <a:latin typeface="Lucida Sans Unicode"/>
                <a:cs typeface="Lucida Sans Unicode"/>
              </a:rPr>
              <a:t> </a:t>
            </a:r>
            <a:r>
              <a:rPr sz="1052" spc="32" dirty="0">
                <a:solidFill>
                  <a:srgbClr val="535C6A"/>
                </a:solidFill>
                <a:latin typeface="Lucida Sans Unicode"/>
                <a:cs typeface="Lucida Sans Unicode"/>
              </a:rPr>
              <a:t>размещены </a:t>
            </a:r>
            <a:r>
              <a:rPr sz="1052" spc="18" dirty="0">
                <a:solidFill>
                  <a:srgbClr val="535C6A"/>
                </a:solidFill>
                <a:latin typeface="Lucida Sans Unicode"/>
                <a:cs typeface="Lucida Sans Unicode"/>
              </a:rPr>
              <a:t>на </a:t>
            </a:r>
            <a:r>
              <a:rPr sz="1052" spc="12" dirty="0">
                <a:solidFill>
                  <a:srgbClr val="535C6A"/>
                </a:solidFill>
                <a:latin typeface="Lucida Sans Unicode"/>
                <a:cs typeface="Lucida Sans Unicode"/>
              </a:rPr>
              <a:t>портале </a:t>
            </a:r>
            <a:r>
              <a:rPr sz="1052" spc="15" dirty="0">
                <a:solidFill>
                  <a:srgbClr val="535C6A"/>
                </a:solidFill>
                <a:latin typeface="Lucida Sans Unicode"/>
                <a:cs typeface="Lucida Sans Unicode"/>
              </a:rPr>
              <a:t> </a:t>
            </a:r>
            <a:r>
              <a:rPr sz="1052" spc="32" dirty="0">
                <a:solidFill>
                  <a:srgbClr val="535C6A"/>
                </a:solidFill>
                <a:latin typeface="Lucida Sans Unicode"/>
                <a:cs typeface="Lucida Sans Unicode"/>
              </a:rPr>
              <a:t>Минпросвещения </a:t>
            </a:r>
            <a:r>
              <a:rPr sz="1052" spc="35" dirty="0">
                <a:solidFill>
                  <a:srgbClr val="535C6A"/>
                </a:solidFill>
                <a:latin typeface="Lucida Sans Unicode"/>
                <a:cs typeface="Lucida Sans Unicode"/>
              </a:rPr>
              <a:t>РФ. </a:t>
            </a:r>
            <a:r>
              <a:rPr sz="1052" spc="38" dirty="0">
                <a:solidFill>
                  <a:srgbClr val="535C6A"/>
                </a:solidFill>
                <a:latin typeface="Lucida Sans Unicode"/>
                <a:cs typeface="Lucida Sans Unicode"/>
              </a:rPr>
              <a:t> </a:t>
            </a:r>
            <a:r>
              <a:rPr sz="1052" spc="-6" dirty="0">
                <a:solidFill>
                  <a:srgbClr val="535C6A"/>
                </a:solidFill>
                <a:latin typeface="Lucida Sans Unicode"/>
                <a:cs typeface="Lucida Sans Unicode"/>
              </a:rPr>
              <a:t>Создано</a:t>
            </a:r>
            <a:r>
              <a:rPr sz="1052" spc="18" dirty="0">
                <a:solidFill>
                  <a:srgbClr val="535C6A"/>
                </a:solidFill>
                <a:latin typeface="Lucida Sans Unicode"/>
                <a:cs typeface="Lucida Sans Unicode"/>
              </a:rPr>
              <a:t> </a:t>
            </a:r>
            <a:r>
              <a:rPr sz="1052" spc="12" dirty="0">
                <a:solidFill>
                  <a:srgbClr val="535C6A"/>
                </a:solidFill>
                <a:latin typeface="Lucida Sans Unicode"/>
                <a:cs typeface="Lucida Sans Unicode"/>
              </a:rPr>
              <a:t>6</a:t>
            </a:r>
            <a:r>
              <a:rPr sz="1052" spc="20" dirty="0">
                <a:solidFill>
                  <a:srgbClr val="535C6A"/>
                </a:solidFill>
                <a:latin typeface="Lucida Sans Unicode"/>
                <a:cs typeface="Lucida Sans Unicode"/>
              </a:rPr>
              <a:t> </a:t>
            </a:r>
            <a:r>
              <a:rPr sz="1052" spc="15" dirty="0">
                <a:solidFill>
                  <a:srgbClr val="535C6A"/>
                </a:solidFill>
                <a:latin typeface="Lucida Sans Unicode"/>
                <a:cs typeface="Lucida Sans Unicode"/>
              </a:rPr>
              <a:t>фильмов.</a:t>
            </a:r>
            <a:endParaRPr sz="1052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24419" y="4745653"/>
            <a:ext cx="1723568" cy="1102094"/>
          </a:xfrm>
          <a:prstGeom prst="rect">
            <a:avLst/>
          </a:prstGeom>
        </p:spPr>
        <p:txBody>
          <a:bodyPr vert="horz" wrap="square" lIns="0" tIns="7426" rIns="0" bIns="0" rtlCol="0">
            <a:spAutoFit/>
          </a:bodyPr>
          <a:lstStyle/>
          <a:p>
            <a:pPr marL="598139">
              <a:spcBef>
                <a:spcPts val="58"/>
              </a:spcBef>
            </a:pPr>
            <a:r>
              <a:rPr sz="1228" spc="-64" dirty="0">
                <a:solidFill>
                  <a:srgbClr val="535C6A"/>
                </a:solidFill>
                <a:latin typeface="Verdana"/>
                <a:cs typeface="Verdana"/>
              </a:rPr>
              <a:t>2</a:t>
            </a:r>
            <a:r>
              <a:rPr sz="1228" spc="15" dirty="0">
                <a:solidFill>
                  <a:srgbClr val="535C6A"/>
                </a:solidFill>
                <a:latin typeface="Verdana"/>
                <a:cs typeface="Verdana"/>
              </a:rPr>
              <a:t>0</a:t>
            </a:r>
            <a:r>
              <a:rPr sz="1228" spc="-342" dirty="0">
                <a:solidFill>
                  <a:srgbClr val="535C6A"/>
                </a:solidFill>
                <a:latin typeface="Verdana"/>
                <a:cs typeface="Verdana"/>
              </a:rPr>
              <a:t>1</a:t>
            </a:r>
            <a:r>
              <a:rPr sz="1228" spc="-3" dirty="0">
                <a:solidFill>
                  <a:srgbClr val="535C6A"/>
                </a:solidFill>
                <a:latin typeface="Verdana"/>
                <a:cs typeface="Verdana"/>
              </a:rPr>
              <a:t>9</a:t>
            </a:r>
            <a:r>
              <a:rPr sz="1228" spc="-41" dirty="0">
                <a:solidFill>
                  <a:srgbClr val="535C6A"/>
                </a:solidFill>
                <a:latin typeface="Verdana"/>
                <a:cs typeface="Verdana"/>
              </a:rPr>
              <a:t> </a:t>
            </a:r>
            <a:r>
              <a:rPr sz="1228" spc="-67" dirty="0">
                <a:solidFill>
                  <a:srgbClr val="535C6A"/>
                </a:solidFill>
                <a:latin typeface="Lucida Sans Unicode"/>
                <a:cs typeface="Lucida Sans Unicode"/>
              </a:rPr>
              <a:t>г</a:t>
            </a:r>
            <a:r>
              <a:rPr sz="1228" spc="-3" dirty="0">
                <a:solidFill>
                  <a:srgbClr val="535C6A"/>
                </a:solidFill>
                <a:latin typeface="Lucida Sans Unicode"/>
                <a:cs typeface="Lucida Sans Unicode"/>
              </a:rPr>
              <a:t>о</a:t>
            </a:r>
            <a:r>
              <a:rPr sz="1228" spc="-114" dirty="0">
                <a:solidFill>
                  <a:srgbClr val="535C6A"/>
                </a:solidFill>
                <a:latin typeface="Lucida Sans Unicode"/>
                <a:cs typeface="Lucida Sans Unicode"/>
              </a:rPr>
              <a:t>д</a:t>
            </a:r>
            <a:endParaRPr sz="1228">
              <a:latin typeface="Lucida Sans Unicode"/>
              <a:cs typeface="Lucida Sans Unicode"/>
            </a:endParaRPr>
          </a:p>
          <a:p>
            <a:pPr marL="7426" marR="2970">
              <a:lnSpc>
                <a:spcPct val="121500"/>
              </a:lnSpc>
              <a:spcBef>
                <a:spcPts val="909"/>
              </a:spcBef>
            </a:pPr>
            <a:r>
              <a:rPr sz="1052" spc="38" dirty="0">
                <a:solidFill>
                  <a:srgbClr val="535C6A"/>
                </a:solidFill>
                <a:latin typeface="Lucida Sans Unicode"/>
                <a:cs typeface="Lucida Sans Unicode"/>
              </a:rPr>
              <a:t>Высокая </a:t>
            </a:r>
            <a:r>
              <a:rPr sz="1052" spc="12" dirty="0">
                <a:solidFill>
                  <a:srgbClr val="535C6A"/>
                </a:solidFill>
                <a:latin typeface="Lucida Sans Unicode"/>
                <a:cs typeface="Lucida Sans Unicode"/>
              </a:rPr>
              <a:t>оценка </a:t>
            </a:r>
            <a:r>
              <a:rPr sz="1052" spc="15" dirty="0">
                <a:solidFill>
                  <a:srgbClr val="535C6A"/>
                </a:solidFill>
                <a:latin typeface="Lucida Sans Unicode"/>
                <a:cs typeface="Lucida Sans Unicode"/>
              </a:rPr>
              <a:t> </a:t>
            </a:r>
            <a:r>
              <a:rPr sz="1052" spc="23" dirty="0">
                <a:solidFill>
                  <a:srgbClr val="535C6A"/>
                </a:solidFill>
                <a:latin typeface="Lucida Sans Unicode"/>
                <a:cs typeface="Lucida Sans Unicode"/>
              </a:rPr>
              <a:t>материалов </a:t>
            </a:r>
            <a:r>
              <a:rPr sz="1052" spc="15" dirty="0">
                <a:solidFill>
                  <a:srgbClr val="535C6A"/>
                </a:solidFill>
                <a:latin typeface="Lucida Sans Unicode"/>
                <a:cs typeface="Lucida Sans Unicode"/>
              </a:rPr>
              <a:t>Российской </a:t>
            </a:r>
            <a:r>
              <a:rPr sz="1052" spc="18" dirty="0">
                <a:solidFill>
                  <a:srgbClr val="535C6A"/>
                </a:solidFill>
                <a:latin typeface="Lucida Sans Unicode"/>
                <a:cs typeface="Lucida Sans Unicode"/>
              </a:rPr>
              <a:t> </a:t>
            </a:r>
            <a:r>
              <a:rPr sz="1052" spc="15" dirty="0">
                <a:solidFill>
                  <a:srgbClr val="535C6A"/>
                </a:solidFill>
                <a:latin typeface="Lucida Sans Unicode"/>
                <a:cs typeface="Lucida Sans Unicode"/>
              </a:rPr>
              <a:t>академией</a:t>
            </a:r>
            <a:r>
              <a:rPr sz="1052" spc="-12" dirty="0">
                <a:solidFill>
                  <a:srgbClr val="535C6A"/>
                </a:solidFill>
                <a:latin typeface="Lucida Sans Unicode"/>
                <a:cs typeface="Lucida Sans Unicode"/>
              </a:rPr>
              <a:t> </a:t>
            </a:r>
            <a:r>
              <a:rPr sz="1052" spc="20" dirty="0">
                <a:solidFill>
                  <a:srgbClr val="535C6A"/>
                </a:solidFill>
                <a:latin typeface="Lucida Sans Unicode"/>
                <a:cs typeface="Lucida Sans Unicode"/>
              </a:rPr>
              <a:t>образования. </a:t>
            </a:r>
            <a:r>
              <a:rPr sz="1052" spc="-325" dirty="0">
                <a:solidFill>
                  <a:srgbClr val="535C6A"/>
                </a:solidFill>
                <a:latin typeface="Lucida Sans Unicode"/>
                <a:cs typeface="Lucida Sans Unicode"/>
              </a:rPr>
              <a:t> </a:t>
            </a:r>
            <a:r>
              <a:rPr sz="1052" spc="-6" dirty="0">
                <a:solidFill>
                  <a:srgbClr val="535C6A"/>
                </a:solidFill>
                <a:latin typeface="Lucida Sans Unicode"/>
                <a:cs typeface="Lucida Sans Unicode"/>
              </a:rPr>
              <a:t>Создано</a:t>
            </a:r>
            <a:r>
              <a:rPr sz="1052" spc="18" dirty="0">
                <a:solidFill>
                  <a:srgbClr val="535C6A"/>
                </a:solidFill>
                <a:latin typeface="Lucida Sans Unicode"/>
                <a:cs typeface="Lucida Sans Unicode"/>
              </a:rPr>
              <a:t> </a:t>
            </a:r>
            <a:r>
              <a:rPr sz="1052" spc="12" dirty="0">
                <a:solidFill>
                  <a:srgbClr val="535C6A"/>
                </a:solidFill>
                <a:latin typeface="Lucida Sans Unicode"/>
                <a:cs typeface="Lucida Sans Unicode"/>
              </a:rPr>
              <a:t>6</a:t>
            </a:r>
            <a:r>
              <a:rPr sz="1052" spc="20" dirty="0">
                <a:solidFill>
                  <a:srgbClr val="535C6A"/>
                </a:solidFill>
                <a:latin typeface="Lucida Sans Unicode"/>
                <a:cs typeface="Lucida Sans Unicode"/>
              </a:rPr>
              <a:t> </a:t>
            </a:r>
            <a:r>
              <a:rPr sz="1052" spc="15" dirty="0">
                <a:solidFill>
                  <a:srgbClr val="535C6A"/>
                </a:solidFill>
                <a:latin typeface="Lucida Sans Unicode"/>
                <a:cs typeface="Lucida Sans Unicode"/>
              </a:rPr>
              <a:t>фильмов.</a:t>
            </a:r>
            <a:endParaRPr sz="1052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709517" y="4745654"/>
            <a:ext cx="704353" cy="196461"/>
          </a:xfrm>
          <a:prstGeom prst="rect">
            <a:avLst/>
          </a:prstGeom>
        </p:spPr>
        <p:txBody>
          <a:bodyPr vert="horz" wrap="square" lIns="0" tIns="7426" rIns="0" bIns="0" rtlCol="0">
            <a:spAutoFit/>
          </a:bodyPr>
          <a:lstStyle/>
          <a:p>
            <a:pPr marL="7426">
              <a:spcBef>
                <a:spcPts val="58"/>
              </a:spcBef>
            </a:pPr>
            <a:r>
              <a:rPr sz="1228" spc="-64" dirty="0">
                <a:solidFill>
                  <a:srgbClr val="535C6A"/>
                </a:solidFill>
                <a:latin typeface="Verdana"/>
                <a:cs typeface="Verdana"/>
              </a:rPr>
              <a:t>2</a:t>
            </a:r>
            <a:r>
              <a:rPr sz="1228" spc="15" dirty="0">
                <a:solidFill>
                  <a:srgbClr val="535C6A"/>
                </a:solidFill>
                <a:latin typeface="Verdana"/>
                <a:cs typeface="Verdana"/>
              </a:rPr>
              <a:t>0</a:t>
            </a:r>
            <a:r>
              <a:rPr sz="1228" spc="-64" dirty="0">
                <a:solidFill>
                  <a:srgbClr val="535C6A"/>
                </a:solidFill>
                <a:latin typeface="Verdana"/>
                <a:cs typeface="Verdana"/>
              </a:rPr>
              <a:t>2</a:t>
            </a:r>
            <a:r>
              <a:rPr sz="1228" spc="6" dirty="0">
                <a:solidFill>
                  <a:srgbClr val="535C6A"/>
                </a:solidFill>
                <a:latin typeface="Verdana"/>
                <a:cs typeface="Verdana"/>
              </a:rPr>
              <a:t>0</a:t>
            </a:r>
            <a:r>
              <a:rPr sz="1228" spc="-41" dirty="0">
                <a:solidFill>
                  <a:srgbClr val="535C6A"/>
                </a:solidFill>
                <a:latin typeface="Verdana"/>
                <a:cs typeface="Verdana"/>
              </a:rPr>
              <a:t> </a:t>
            </a:r>
            <a:r>
              <a:rPr sz="1228" spc="-67" dirty="0">
                <a:solidFill>
                  <a:srgbClr val="535C6A"/>
                </a:solidFill>
                <a:latin typeface="Lucida Sans Unicode"/>
                <a:cs typeface="Lucida Sans Unicode"/>
              </a:rPr>
              <a:t>г</a:t>
            </a:r>
            <a:r>
              <a:rPr sz="1228" spc="-3" dirty="0">
                <a:solidFill>
                  <a:srgbClr val="535C6A"/>
                </a:solidFill>
                <a:latin typeface="Lucida Sans Unicode"/>
                <a:cs typeface="Lucida Sans Unicode"/>
              </a:rPr>
              <a:t>о</a:t>
            </a:r>
            <a:r>
              <a:rPr sz="1228" spc="-114" dirty="0">
                <a:solidFill>
                  <a:srgbClr val="535C6A"/>
                </a:solidFill>
                <a:latin typeface="Lucida Sans Unicode"/>
                <a:cs typeface="Lucida Sans Unicode"/>
              </a:rPr>
              <a:t>д</a:t>
            </a:r>
            <a:endParaRPr sz="1228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56805" y="5447237"/>
            <a:ext cx="1402766" cy="614588"/>
          </a:xfrm>
          <a:prstGeom prst="rect">
            <a:avLst/>
          </a:prstGeom>
        </p:spPr>
        <p:txBody>
          <a:bodyPr vert="horz" wrap="square" lIns="0" tIns="7426" rIns="0" bIns="0" rtlCol="0">
            <a:spAutoFit/>
          </a:bodyPr>
          <a:lstStyle/>
          <a:p>
            <a:pPr marL="7426" marR="2970">
              <a:lnSpc>
                <a:spcPct val="125000"/>
              </a:lnSpc>
              <a:spcBef>
                <a:spcPts val="58"/>
              </a:spcBef>
            </a:pPr>
            <a:r>
              <a:rPr sz="1052" spc="44" dirty="0">
                <a:solidFill>
                  <a:srgbClr val="535C6A"/>
                </a:solidFill>
                <a:latin typeface="Lucida Sans Unicode"/>
                <a:cs typeface="Lucida Sans Unicode"/>
              </a:rPr>
              <a:t>научным </a:t>
            </a:r>
            <a:r>
              <a:rPr sz="1052" spc="47" dirty="0">
                <a:solidFill>
                  <a:srgbClr val="535C6A"/>
                </a:solidFill>
                <a:latin typeface="Lucida Sans Unicode"/>
                <a:cs typeface="Lucida Sans Unicode"/>
              </a:rPr>
              <a:t> </a:t>
            </a:r>
            <a:r>
              <a:rPr sz="1052" spc="9" dirty="0">
                <a:solidFill>
                  <a:srgbClr val="535C6A"/>
                </a:solidFill>
                <a:latin typeface="Lucida Sans Unicode"/>
                <a:cs typeface="Lucida Sans Unicode"/>
              </a:rPr>
              <a:t>исследованием. </a:t>
            </a:r>
            <a:r>
              <a:rPr sz="1052" spc="12" dirty="0">
                <a:solidFill>
                  <a:srgbClr val="535C6A"/>
                </a:solidFill>
                <a:latin typeface="Lucida Sans Unicode"/>
                <a:cs typeface="Lucida Sans Unicode"/>
              </a:rPr>
              <a:t> </a:t>
            </a:r>
            <a:r>
              <a:rPr sz="1052" spc="-6" dirty="0">
                <a:solidFill>
                  <a:srgbClr val="535C6A"/>
                </a:solidFill>
                <a:latin typeface="Lucida Sans Unicode"/>
                <a:cs typeface="Lucida Sans Unicode"/>
              </a:rPr>
              <a:t>Создано</a:t>
            </a:r>
            <a:r>
              <a:rPr sz="1052" spc="3" dirty="0">
                <a:solidFill>
                  <a:srgbClr val="535C6A"/>
                </a:solidFill>
                <a:latin typeface="Lucida Sans Unicode"/>
                <a:cs typeface="Lucida Sans Unicode"/>
              </a:rPr>
              <a:t> </a:t>
            </a:r>
            <a:r>
              <a:rPr sz="1052" spc="12" dirty="0">
                <a:solidFill>
                  <a:srgbClr val="535C6A"/>
                </a:solidFill>
                <a:latin typeface="Lucida Sans Unicode"/>
                <a:cs typeface="Lucida Sans Unicode"/>
              </a:rPr>
              <a:t>6</a:t>
            </a:r>
            <a:r>
              <a:rPr sz="1052" spc="6" dirty="0">
                <a:solidFill>
                  <a:srgbClr val="535C6A"/>
                </a:solidFill>
                <a:latin typeface="Lucida Sans Unicode"/>
                <a:cs typeface="Lucida Sans Unicode"/>
              </a:rPr>
              <a:t> </a:t>
            </a:r>
            <a:r>
              <a:rPr sz="1052" spc="15" dirty="0">
                <a:solidFill>
                  <a:srgbClr val="535C6A"/>
                </a:solidFill>
                <a:latin typeface="Lucida Sans Unicode"/>
                <a:cs typeface="Lucida Sans Unicode"/>
              </a:rPr>
              <a:t>фильмов.</a:t>
            </a:r>
            <a:endParaRPr sz="1052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76939" y="3345461"/>
            <a:ext cx="4339738" cy="637351"/>
          </a:xfrm>
          <a:prstGeom prst="rect">
            <a:avLst/>
          </a:prstGeom>
        </p:spPr>
        <p:txBody>
          <a:bodyPr vert="horz" wrap="square" lIns="0" tIns="7426" rIns="0" bIns="0" rtlCol="0">
            <a:spAutoFit/>
          </a:bodyPr>
          <a:lstStyle/>
          <a:p>
            <a:pPr marL="7426">
              <a:spcBef>
                <a:spcPts val="58"/>
              </a:spcBef>
            </a:pPr>
            <a:r>
              <a:rPr sz="4093" spc="108" dirty="0">
                <a:solidFill>
                  <a:srgbClr val="535C6A"/>
                </a:solidFill>
                <a:latin typeface="Lucida Sans Unicode"/>
                <a:cs typeface="Lucida Sans Unicode"/>
              </a:rPr>
              <a:t>И</a:t>
            </a:r>
            <a:r>
              <a:rPr sz="4093" spc="-137" dirty="0">
                <a:solidFill>
                  <a:srgbClr val="535C6A"/>
                </a:solidFill>
                <a:latin typeface="Lucida Sans Unicode"/>
                <a:cs typeface="Lucida Sans Unicode"/>
              </a:rPr>
              <a:t>с</a:t>
            </a:r>
            <a:r>
              <a:rPr sz="4093" spc="-79" dirty="0">
                <a:solidFill>
                  <a:srgbClr val="535C6A"/>
                </a:solidFill>
                <a:latin typeface="Lucida Sans Unicode"/>
                <a:cs typeface="Lucida Sans Unicode"/>
              </a:rPr>
              <a:t>т</a:t>
            </a:r>
            <a:r>
              <a:rPr sz="4093" spc="-41" dirty="0">
                <a:solidFill>
                  <a:srgbClr val="535C6A"/>
                </a:solidFill>
                <a:latin typeface="Lucida Sans Unicode"/>
                <a:cs typeface="Lucida Sans Unicode"/>
              </a:rPr>
              <a:t>о</a:t>
            </a:r>
            <a:r>
              <a:rPr sz="4093" spc="-64" dirty="0">
                <a:solidFill>
                  <a:srgbClr val="535C6A"/>
                </a:solidFill>
                <a:latin typeface="Lucida Sans Unicode"/>
                <a:cs typeface="Lucida Sans Unicode"/>
              </a:rPr>
              <a:t>р</a:t>
            </a:r>
            <a:r>
              <a:rPr sz="4093" spc="64" dirty="0">
                <a:solidFill>
                  <a:srgbClr val="535C6A"/>
                </a:solidFill>
                <a:latin typeface="Lucida Sans Unicode"/>
                <a:cs typeface="Lucida Sans Unicode"/>
              </a:rPr>
              <a:t>и</a:t>
            </a:r>
            <a:r>
              <a:rPr sz="4093" spc="199" dirty="0">
                <a:solidFill>
                  <a:srgbClr val="535C6A"/>
                </a:solidFill>
                <a:latin typeface="Lucida Sans Unicode"/>
                <a:cs typeface="Lucida Sans Unicode"/>
              </a:rPr>
              <a:t>я</a:t>
            </a:r>
            <a:r>
              <a:rPr sz="4093" spc="-477" dirty="0">
                <a:solidFill>
                  <a:srgbClr val="535C6A"/>
                </a:solidFill>
                <a:latin typeface="Lucida Sans Unicode"/>
                <a:cs typeface="Lucida Sans Unicode"/>
              </a:rPr>
              <a:t> </a:t>
            </a:r>
            <a:r>
              <a:rPr sz="4093" spc="-15" dirty="0">
                <a:solidFill>
                  <a:srgbClr val="535C6A"/>
                </a:solidFill>
                <a:latin typeface="Lucida Sans Unicode"/>
                <a:cs typeface="Lucida Sans Unicode"/>
              </a:rPr>
              <a:t>п</a:t>
            </a:r>
            <a:r>
              <a:rPr sz="4093" spc="-64" dirty="0">
                <a:solidFill>
                  <a:srgbClr val="535C6A"/>
                </a:solidFill>
                <a:latin typeface="Lucida Sans Unicode"/>
                <a:cs typeface="Lucida Sans Unicode"/>
              </a:rPr>
              <a:t>р</a:t>
            </a:r>
            <a:r>
              <a:rPr sz="4093" spc="-41" dirty="0">
                <a:solidFill>
                  <a:srgbClr val="535C6A"/>
                </a:solidFill>
                <a:latin typeface="Lucida Sans Unicode"/>
                <a:cs typeface="Lucida Sans Unicode"/>
              </a:rPr>
              <a:t>о</a:t>
            </a:r>
            <a:r>
              <a:rPr sz="4093" spc="23" dirty="0">
                <a:solidFill>
                  <a:srgbClr val="535C6A"/>
                </a:solidFill>
                <a:latin typeface="Lucida Sans Unicode"/>
                <a:cs typeface="Lucida Sans Unicode"/>
              </a:rPr>
              <a:t>е</a:t>
            </a:r>
            <a:r>
              <a:rPr sz="4093" spc="-38" dirty="0">
                <a:solidFill>
                  <a:srgbClr val="535C6A"/>
                </a:solidFill>
                <a:latin typeface="Lucida Sans Unicode"/>
                <a:cs typeface="Lucida Sans Unicode"/>
              </a:rPr>
              <a:t>к</a:t>
            </a:r>
            <a:r>
              <a:rPr sz="4093" spc="-79" dirty="0">
                <a:solidFill>
                  <a:srgbClr val="535C6A"/>
                </a:solidFill>
                <a:latin typeface="Lucida Sans Unicode"/>
                <a:cs typeface="Lucida Sans Unicode"/>
              </a:rPr>
              <a:t>т</a:t>
            </a:r>
            <a:r>
              <a:rPr sz="4093" spc="35" dirty="0">
                <a:solidFill>
                  <a:srgbClr val="535C6A"/>
                </a:solidFill>
                <a:latin typeface="Lucida Sans Unicode"/>
                <a:cs typeface="Lucida Sans Unicode"/>
              </a:rPr>
              <a:t>а</a:t>
            </a:r>
            <a:endParaRPr sz="4093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376925" y="4745654"/>
            <a:ext cx="659055" cy="196461"/>
          </a:xfrm>
          <a:prstGeom prst="rect">
            <a:avLst/>
          </a:prstGeom>
        </p:spPr>
        <p:txBody>
          <a:bodyPr vert="horz" wrap="square" lIns="0" tIns="7426" rIns="0" bIns="0" rtlCol="0">
            <a:spAutoFit/>
          </a:bodyPr>
          <a:lstStyle/>
          <a:p>
            <a:pPr marL="7426">
              <a:spcBef>
                <a:spcPts val="58"/>
              </a:spcBef>
            </a:pPr>
            <a:r>
              <a:rPr sz="1228" spc="-64" dirty="0">
                <a:solidFill>
                  <a:srgbClr val="535C6A"/>
                </a:solidFill>
                <a:latin typeface="Verdana"/>
                <a:cs typeface="Verdana"/>
              </a:rPr>
              <a:t>2</a:t>
            </a:r>
            <a:r>
              <a:rPr sz="1228" spc="15" dirty="0">
                <a:solidFill>
                  <a:srgbClr val="535C6A"/>
                </a:solidFill>
                <a:latin typeface="Verdana"/>
                <a:cs typeface="Verdana"/>
              </a:rPr>
              <a:t>0</a:t>
            </a:r>
            <a:r>
              <a:rPr sz="1228" spc="-64" dirty="0">
                <a:solidFill>
                  <a:srgbClr val="535C6A"/>
                </a:solidFill>
                <a:latin typeface="Verdana"/>
                <a:cs typeface="Verdana"/>
              </a:rPr>
              <a:t>2</a:t>
            </a:r>
            <a:r>
              <a:rPr sz="1228" spc="-354" dirty="0">
                <a:solidFill>
                  <a:srgbClr val="535C6A"/>
                </a:solidFill>
                <a:latin typeface="Verdana"/>
                <a:cs typeface="Verdana"/>
              </a:rPr>
              <a:t>1</a:t>
            </a:r>
            <a:r>
              <a:rPr sz="1228" spc="-41" dirty="0">
                <a:solidFill>
                  <a:srgbClr val="535C6A"/>
                </a:solidFill>
                <a:latin typeface="Verdana"/>
                <a:cs typeface="Verdana"/>
              </a:rPr>
              <a:t> </a:t>
            </a:r>
            <a:r>
              <a:rPr sz="1228" spc="-67" dirty="0">
                <a:solidFill>
                  <a:srgbClr val="535C6A"/>
                </a:solidFill>
                <a:latin typeface="Lucida Sans Unicode"/>
                <a:cs typeface="Lucida Sans Unicode"/>
              </a:rPr>
              <a:t>г</a:t>
            </a:r>
            <a:r>
              <a:rPr sz="1228" spc="-3" dirty="0">
                <a:solidFill>
                  <a:srgbClr val="535C6A"/>
                </a:solidFill>
                <a:latin typeface="Lucida Sans Unicode"/>
                <a:cs typeface="Lucida Sans Unicode"/>
              </a:rPr>
              <a:t>о</a:t>
            </a:r>
            <a:r>
              <a:rPr sz="1228" spc="-114" dirty="0">
                <a:solidFill>
                  <a:srgbClr val="535C6A"/>
                </a:solidFill>
                <a:latin typeface="Lucida Sans Unicode"/>
                <a:cs typeface="Lucida Sans Unicode"/>
              </a:rPr>
              <a:t>д</a:t>
            </a:r>
            <a:endParaRPr sz="1228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256805" y="5086335"/>
            <a:ext cx="2740926" cy="169402"/>
          </a:xfrm>
          <a:prstGeom prst="rect">
            <a:avLst/>
          </a:prstGeom>
        </p:spPr>
        <p:txBody>
          <a:bodyPr vert="horz" wrap="square" lIns="0" tIns="7426" rIns="0" bIns="0" rtlCol="0">
            <a:spAutoFit/>
          </a:bodyPr>
          <a:lstStyle/>
          <a:p>
            <a:pPr marL="7426">
              <a:spcBef>
                <a:spcPts val="58"/>
              </a:spcBef>
              <a:tabLst>
                <a:tab pos="1670409" algn="l"/>
              </a:tabLst>
            </a:pPr>
            <a:r>
              <a:rPr sz="1052" spc="15" dirty="0">
                <a:solidFill>
                  <a:srgbClr val="535C6A"/>
                </a:solidFill>
                <a:latin typeface="Lucida Sans Unicode"/>
                <a:cs typeface="Lucida Sans Unicode"/>
              </a:rPr>
              <a:t>Эффективность	</a:t>
            </a:r>
            <a:r>
              <a:rPr sz="1052" spc="20" dirty="0">
                <a:solidFill>
                  <a:srgbClr val="535C6A"/>
                </a:solidFill>
                <a:latin typeface="Lucida Sans Unicode"/>
                <a:cs typeface="Lucida Sans Unicode"/>
              </a:rPr>
              <a:t>Подключение</a:t>
            </a:r>
            <a:r>
              <a:rPr sz="1052" spc="-18" dirty="0">
                <a:solidFill>
                  <a:srgbClr val="535C6A"/>
                </a:solidFill>
                <a:latin typeface="Lucida Sans Unicode"/>
                <a:cs typeface="Lucida Sans Unicode"/>
              </a:rPr>
              <a:t> </a:t>
            </a:r>
            <a:r>
              <a:rPr sz="1052" spc="-9" dirty="0">
                <a:solidFill>
                  <a:srgbClr val="535C6A"/>
                </a:solidFill>
                <a:latin typeface="Lucida Sans Unicode"/>
                <a:cs typeface="Lucida Sans Unicode"/>
              </a:rPr>
              <a:t>к</a:t>
            </a:r>
            <a:endParaRPr sz="1052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241953" y="5286836"/>
            <a:ext cx="3154553" cy="315275"/>
          </a:xfrm>
          <a:prstGeom prst="rect">
            <a:avLst/>
          </a:prstGeom>
        </p:spPr>
        <p:txBody>
          <a:bodyPr vert="horz" wrap="square" lIns="0" tIns="7426" rIns="0" bIns="0" rtlCol="0">
            <a:spAutoFit/>
          </a:bodyPr>
          <a:lstStyle/>
          <a:p>
            <a:pPr marL="22277">
              <a:lnSpc>
                <a:spcPts val="1155"/>
              </a:lnSpc>
              <a:spcBef>
                <a:spcPts val="58"/>
              </a:spcBef>
              <a:tabLst>
                <a:tab pos="1685260" algn="l"/>
              </a:tabLst>
            </a:pPr>
            <a:r>
              <a:rPr sz="1052" spc="12" dirty="0">
                <a:solidFill>
                  <a:srgbClr val="535C6A"/>
                </a:solidFill>
                <a:latin typeface="Lucida Sans Unicode"/>
                <a:cs typeface="Lucida Sans Unicode"/>
              </a:rPr>
              <a:t>проекта</a:t>
            </a:r>
            <a:r>
              <a:rPr sz="1052" spc="32" dirty="0">
                <a:solidFill>
                  <a:srgbClr val="535C6A"/>
                </a:solidFill>
                <a:latin typeface="Lucida Sans Unicode"/>
                <a:cs typeface="Lucida Sans Unicode"/>
              </a:rPr>
              <a:t> </a:t>
            </a:r>
            <a:r>
              <a:rPr sz="1052" spc="6" dirty="0">
                <a:solidFill>
                  <a:srgbClr val="535C6A"/>
                </a:solidFill>
                <a:latin typeface="Lucida Sans Unicode"/>
                <a:cs typeface="Lucida Sans Unicode"/>
              </a:rPr>
              <a:t>подтверждена	</a:t>
            </a:r>
            <a:r>
              <a:rPr sz="1579" spc="9" baseline="13888" dirty="0">
                <a:solidFill>
                  <a:srgbClr val="535C6A"/>
                </a:solidFill>
                <a:latin typeface="Lucida Sans Unicode"/>
                <a:cs typeface="Lucida Sans Unicode"/>
              </a:rPr>
              <a:t>проекту</a:t>
            </a:r>
            <a:r>
              <a:rPr sz="1579" spc="26" baseline="13888" dirty="0">
                <a:solidFill>
                  <a:srgbClr val="535C6A"/>
                </a:solidFill>
                <a:latin typeface="Lucida Sans Unicode"/>
                <a:cs typeface="Lucida Sans Unicode"/>
              </a:rPr>
              <a:t> </a:t>
            </a:r>
            <a:r>
              <a:rPr sz="1579" spc="9" baseline="13888" dirty="0">
                <a:solidFill>
                  <a:srgbClr val="535C6A"/>
                </a:solidFill>
                <a:latin typeface="Lucida Sans Unicode"/>
                <a:cs typeface="Lucida Sans Unicode"/>
              </a:rPr>
              <a:t>85</a:t>
            </a:r>
            <a:r>
              <a:rPr sz="1579" spc="22" baseline="13888" dirty="0">
                <a:solidFill>
                  <a:srgbClr val="535C6A"/>
                </a:solidFill>
                <a:latin typeface="Lucida Sans Unicode"/>
                <a:cs typeface="Lucida Sans Unicode"/>
              </a:rPr>
              <a:t> регионов</a:t>
            </a:r>
            <a:endParaRPr sz="1579" baseline="13888">
              <a:latin typeface="Lucida Sans Unicode"/>
              <a:cs typeface="Lucida Sans Unicode"/>
            </a:endParaRPr>
          </a:p>
          <a:p>
            <a:pPr marL="1685260">
              <a:lnSpc>
                <a:spcPts val="1155"/>
              </a:lnSpc>
            </a:pPr>
            <a:r>
              <a:rPr sz="1052" spc="18" dirty="0">
                <a:solidFill>
                  <a:srgbClr val="535C6A"/>
                </a:solidFill>
                <a:latin typeface="Lucida Sans Unicode"/>
                <a:cs typeface="Lucida Sans Unicode"/>
              </a:rPr>
              <a:t>РФ,</a:t>
            </a:r>
            <a:r>
              <a:rPr sz="1052" spc="6" dirty="0">
                <a:solidFill>
                  <a:srgbClr val="535C6A"/>
                </a:solidFill>
                <a:latin typeface="Lucida Sans Unicode"/>
                <a:cs typeface="Lucida Sans Unicode"/>
              </a:rPr>
              <a:t> </a:t>
            </a:r>
            <a:r>
              <a:rPr sz="1052" spc="15" dirty="0">
                <a:solidFill>
                  <a:srgbClr val="535C6A"/>
                </a:solidFill>
                <a:latin typeface="Lucida Sans Unicode"/>
                <a:cs typeface="Lucida Sans Unicode"/>
              </a:rPr>
              <a:t>проведение</a:t>
            </a:r>
            <a:endParaRPr sz="1052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920054" y="5586920"/>
            <a:ext cx="1464402" cy="505889"/>
          </a:xfrm>
          <a:prstGeom prst="rect">
            <a:avLst/>
          </a:prstGeom>
        </p:spPr>
        <p:txBody>
          <a:bodyPr vert="horz" wrap="square" lIns="0" tIns="743" rIns="0" bIns="0" rtlCol="0">
            <a:spAutoFit/>
          </a:bodyPr>
          <a:lstStyle/>
          <a:p>
            <a:pPr marL="7426" marR="2970">
              <a:lnSpc>
                <a:spcPct val="104200"/>
              </a:lnSpc>
              <a:spcBef>
                <a:spcPts val="6"/>
              </a:spcBef>
            </a:pPr>
            <a:r>
              <a:rPr sz="1052" spc="6" dirty="0">
                <a:solidFill>
                  <a:srgbClr val="535C6A"/>
                </a:solidFill>
                <a:latin typeface="Lucida Sans Unicode"/>
                <a:cs typeface="Lucida Sans Unicode"/>
              </a:rPr>
              <a:t>общероссийских </a:t>
            </a:r>
            <a:r>
              <a:rPr sz="1052" spc="9" dirty="0">
                <a:solidFill>
                  <a:srgbClr val="535C6A"/>
                </a:solidFill>
                <a:latin typeface="Lucida Sans Unicode"/>
                <a:cs typeface="Lucida Sans Unicode"/>
              </a:rPr>
              <a:t> киноуроков.</a:t>
            </a:r>
            <a:r>
              <a:rPr sz="1052" spc="-12" dirty="0">
                <a:solidFill>
                  <a:srgbClr val="535C6A"/>
                </a:solidFill>
                <a:latin typeface="Lucida Sans Unicode"/>
                <a:cs typeface="Lucida Sans Unicode"/>
              </a:rPr>
              <a:t> </a:t>
            </a:r>
            <a:r>
              <a:rPr sz="1052" spc="-6" dirty="0" err="1">
                <a:solidFill>
                  <a:srgbClr val="535C6A"/>
                </a:solidFill>
                <a:latin typeface="Lucida Sans Unicode"/>
                <a:cs typeface="Lucida Sans Unicode"/>
              </a:rPr>
              <a:t>Создано</a:t>
            </a:r>
            <a:r>
              <a:rPr sz="1052" spc="-6" dirty="0">
                <a:solidFill>
                  <a:srgbClr val="535C6A"/>
                </a:solidFill>
                <a:latin typeface="Lucida Sans Unicode"/>
                <a:cs typeface="Lucida Sans Unicode"/>
              </a:rPr>
              <a:t> </a:t>
            </a:r>
            <a:r>
              <a:rPr sz="1052" spc="-322" dirty="0">
                <a:solidFill>
                  <a:srgbClr val="535C6A"/>
                </a:solidFill>
                <a:latin typeface="Lucida Sans Unicode"/>
                <a:cs typeface="Lucida Sans Unicode"/>
              </a:rPr>
              <a:t> </a:t>
            </a:r>
            <a:r>
              <a:rPr lang="ru-RU" sz="1052" spc="-322" dirty="0">
                <a:solidFill>
                  <a:srgbClr val="535C6A"/>
                </a:solidFill>
                <a:latin typeface="Lucida Sans Unicode"/>
                <a:cs typeface="Lucida Sans Unicode"/>
              </a:rPr>
              <a:t>6</a:t>
            </a:r>
            <a:r>
              <a:rPr sz="1052" spc="18" dirty="0" smtClean="0">
                <a:solidFill>
                  <a:srgbClr val="535C6A"/>
                </a:solidFill>
                <a:latin typeface="Lucida Sans Unicode"/>
                <a:cs typeface="Lucida Sans Unicode"/>
              </a:rPr>
              <a:t> </a:t>
            </a:r>
            <a:r>
              <a:rPr sz="1052" spc="9" dirty="0" err="1" smtClean="0">
                <a:solidFill>
                  <a:srgbClr val="535C6A"/>
                </a:solidFill>
                <a:latin typeface="Lucida Sans Unicode"/>
                <a:cs typeface="Lucida Sans Unicode"/>
              </a:rPr>
              <a:t>фильм</a:t>
            </a:r>
            <a:r>
              <a:rPr lang="ru-RU" sz="1052" spc="9" dirty="0" err="1" smtClean="0">
                <a:solidFill>
                  <a:srgbClr val="535C6A"/>
                </a:solidFill>
                <a:latin typeface="Lucida Sans Unicode"/>
                <a:cs typeface="Lucida Sans Unicode"/>
              </a:rPr>
              <a:t>ов</a:t>
            </a:r>
            <a:r>
              <a:rPr lang="ru-RU" sz="1052" spc="9" dirty="0" smtClean="0">
                <a:solidFill>
                  <a:srgbClr val="535C6A"/>
                </a:solidFill>
                <a:latin typeface="Lucida Sans Unicode"/>
                <a:cs typeface="Lucida Sans Unicode"/>
              </a:rPr>
              <a:t>.</a:t>
            </a:r>
            <a:endParaRPr sz="1052" dirty="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3150049" y="1361469"/>
            <a:ext cx="4219066" cy="655368"/>
          </a:xfrm>
          <a:prstGeom prst="rect">
            <a:avLst/>
          </a:prstGeom>
        </p:spPr>
        <p:txBody>
          <a:bodyPr vert="horz" wrap="square" lIns="0" tIns="7426" rIns="0" bIns="0" rtlCol="0">
            <a:spAutoFit/>
          </a:bodyPr>
          <a:lstStyle/>
          <a:p>
            <a:pPr marL="7426">
              <a:spcBef>
                <a:spcPts val="58"/>
              </a:spcBef>
            </a:pPr>
            <a:r>
              <a:rPr sz="4210" spc="-216" dirty="0"/>
              <a:t>А</a:t>
            </a:r>
            <a:r>
              <a:rPr sz="4210" spc="213" dirty="0"/>
              <a:t>в</a:t>
            </a:r>
            <a:r>
              <a:rPr sz="4210" spc="-79" dirty="0"/>
              <a:t>т</a:t>
            </a:r>
            <a:r>
              <a:rPr sz="4210" spc="-41" dirty="0"/>
              <a:t>о</a:t>
            </a:r>
            <a:r>
              <a:rPr sz="4210" spc="-61" dirty="0"/>
              <a:t>р</a:t>
            </a:r>
            <a:r>
              <a:rPr sz="4210" spc="231" dirty="0"/>
              <a:t>ы</a:t>
            </a:r>
            <a:r>
              <a:rPr sz="4210" spc="-491" dirty="0"/>
              <a:t> </a:t>
            </a:r>
            <a:r>
              <a:rPr sz="4210" spc="-12" dirty="0"/>
              <a:t>п</a:t>
            </a:r>
            <a:r>
              <a:rPr sz="4210" spc="-61" dirty="0"/>
              <a:t>р</a:t>
            </a:r>
            <a:r>
              <a:rPr sz="4210" spc="-41" dirty="0"/>
              <a:t>о</a:t>
            </a:r>
            <a:r>
              <a:rPr sz="4210" spc="26" dirty="0"/>
              <a:t>е</a:t>
            </a:r>
            <a:r>
              <a:rPr sz="4210" spc="-35" dirty="0"/>
              <a:t>к</a:t>
            </a:r>
            <a:r>
              <a:rPr sz="4210" spc="-79" dirty="0"/>
              <a:t>т</a:t>
            </a:r>
            <a:r>
              <a:rPr sz="4210" spc="35" dirty="0"/>
              <a:t>а</a:t>
            </a:r>
            <a:endParaRPr sz="4210"/>
          </a:p>
        </p:txBody>
      </p:sp>
      <p:sp>
        <p:nvSpPr>
          <p:cNvPr id="18" name="object 18"/>
          <p:cNvSpPr txBox="1"/>
          <p:nvPr/>
        </p:nvSpPr>
        <p:spPr>
          <a:xfrm>
            <a:off x="2126271" y="2262825"/>
            <a:ext cx="2759120" cy="598199"/>
          </a:xfrm>
          <a:prstGeom prst="rect">
            <a:avLst/>
          </a:prstGeom>
        </p:spPr>
        <p:txBody>
          <a:bodyPr vert="horz" wrap="square" lIns="0" tIns="13738" rIns="0" bIns="0" rtlCol="0">
            <a:spAutoFit/>
          </a:bodyPr>
          <a:lstStyle/>
          <a:p>
            <a:pPr marL="7426" marR="2970">
              <a:lnSpc>
                <a:spcPct val="116100"/>
              </a:lnSpc>
              <a:spcBef>
                <a:spcPts val="108"/>
              </a:spcBef>
            </a:pPr>
            <a:r>
              <a:rPr sz="1169" spc="67" dirty="0">
                <a:solidFill>
                  <a:srgbClr val="535C6A"/>
                </a:solidFill>
                <a:latin typeface="Verdana"/>
                <a:cs typeface="Verdana"/>
              </a:rPr>
              <a:t>М</a:t>
            </a:r>
            <a:r>
              <a:rPr sz="1169" spc="-44" dirty="0">
                <a:solidFill>
                  <a:srgbClr val="535C6A"/>
                </a:solidFill>
                <a:latin typeface="Verdana"/>
                <a:cs typeface="Verdana"/>
              </a:rPr>
              <a:t>е</a:t>
            </a:r>
            <a:r>
              <a:rPr sz="1169" spc="-18" dirty="0">
                <a:solidFill>
                  <a:srgbClr val="535C6A"/>
                </a:solidFill>
                <a:latin typeface="Verdana"/>
                <a:cs typeface="Verdana"/>
              </a:rPr>
              <a:t>р</a:t>
            </a:r>
            <a:r>
              <a:rPr sz="1169" spc="-91" dirty="0">
                <a:solidFill>
                  <a:srgbClr val="535C6A"/>
                </a:solidFill>
                <a:latin typeface="Verdana"/>
                <a:cs typeface="Verdana"/>
              </a:rPr>
              <a:t>к</a:t>
            </a:r>
            <a:r>
              <a:rPr sz="1169" spc="-108" dirty="0">
                <a:solidFill>
                  <a:srgbClr val="535C6A"/>
                </a:solidFill>
                <a:latin typeface="Verdana"/>
                <a:cs typeface="Verdana"/>
              </a:rPr>
              <a:t>у</a:t>
            </a:r>
            <a:r>
              <a:rPr sz="1169" spc="-61" dirty="0">
                <a:solidFill>
                  <a:srgbClr val="535C6A"/>
                </a:solidFill>
                <a:latin typeface="Verdana"/>
                <a:cs typeface="Verdana"/>
              </a:rPr>
              <a:t>л</a:t>
            </a:r>
            <a:r>
              <a:rPr sz="1169" spc="-9" dirty="0">
                <a:solidFill>
                  <a:srgbClr val="535C6A"/>
                </a:solidFill>
                <a:latin typeface="Verdana"/>
                <a:cs typeface="Verdana"/>
              </a:rPr>
              <a:t>о</a:t>
            </a:r>
            <a:r>
              <a:rPr sz="1169" spc="-32" dirty="0">
                <a:solidFill>
                  <a:srgbClr val="535C6A"/>
                </a:solidFill>
                <a:latin typeface="Verdana"/>
                <a:cs typeface="Verdana"/>
              </a:rPr>
              <a:t>в</a:t>
            </a:r>
            <a:r>
              <a:rPr sz="1169" spc="-108" dirty="0">
                <a:solidFill>
                  <a:srgbClr val="535C6A"/>
                </a:solidFill>
                <a:latin typeface="Verdana"/>
                <a:cs typeface="Verdana"/>
              </a:rPr>
              <a:t> </a:t>
            </a:r>
            <a:r>
              <a:rPr sz="1169" spc="-50" dirty="0">
                <a:solidFill>
                  <a:srgbClr val="535C6A"/>
                </a:solidFill>
                <a:latin typeface="Verdana"/>
                <a:cs typeface="Verdana"/>
              </a:rPr>
              <a:t>В</a:t>
            </a:r>
            <a:r>
              <a:rPr sz="1169" spc="-12" dirty="0">
                <a:solidFill>
                  <a:srgbClr val="535C6A"/>
                </a:solidFill>
                <a:latin typeface="Verdana"/>
                <a:cs typeface="Verdana"/>
              </a:rPr>
              <a:t>и</a:t>
            </a:r>
            <a:r>
              <a:rPr sz="1169" spc="-91" dirty="0">
                <a:solidFill>
                  <a:srgbClr val="535C6A"/>
                </a:solidFill>
                <a:latin typeface="Verdana"/>
                <a:cs typeface="Verdana"/>
              </a:rPr>
              <a:t>к</a:t>
            </a:r>
            <a:r>
              <a:rPr sz="1169" spc="-38" dirty="0">
                <a:solidFill>
                  <a:srgbClr val="535C6A"/>
                </a:solidFill>
                <a:latin typeface="Verdana"/>
                <a:cs typeface="Verdana"/>
              </a:rPr>
              <a:t>т</a:t>
            </a:r>
            <a:r>
              <a:rPr sz="1169" spc="-9" dirty="0">
                <a:solidFill>
                  <a:srgbClr val="535C6A"/>
                </a:solidFill>
                <a:latin typeface="Verdana"/>
                <a:cs typeface="Verdana"/>
              </a:rPr>
              <a:t>о</a:t>
            </a:r>
            <a:r>
              <a:rPr sz="1169" spc="-15" dirty="0">
                <a:solidFill>
                  <a:srgbClr val="535C6A"/>
                </a:solidFill>
                <a:latin typeface="Verdana"/>
                <a:cs typeface="Verdana"/>
              </a:rPr>
              <a:t>р</a:t>
            </a:r>
            <a:r>
              <a:rPr sz="1169" spc="-108" dirty="0">
                <a:solidFill>
                  <a:srgbClr val="535C6A"/>
                </a:solidFill>
                <a:latin typeface="Verdana"/>
                <a:cs typeface="Verdana"/>
              </a:rPr>
              <a:t> </a:t>
            </a:r>
            <a:r>
              <a:rPr sz="1169" spc="-64" dirty="0">
                <a:solidFill>
                  <a:srgbClr val="535C6A"/>
                </a:solidFill>
                <a:latin typeface="Verdana"/>
                <a:cs typeface="Verdana"/>
              </a:rPr>
              <a:t>А</a:t>
            </a:r>
            <a:r>
              <a:rPr sz="1169" spc="-61" dirty="0">
                <a:solidFill>
                  <a:srgbClr val="535C6A"/>
                </a:solidFill>
                <a:latin typeface="Verdana"/>
                <a:cs typeface="Verdana"/>
              </a:rPr>
              <a:t>л</a:t>
            </a:r>
            <a:r>
              <a:rPr sz="1169" spc="-44" dirty="0">
                <a:solidFill>
                  <a:srgbClr val="535C6A"/>
                </a:solidFill>
                <a:latin typeface="Verdana"/>
                <a:cs typeface="Verdana"/>
              </a:rPr>
              <a:t>е</a:t>
            </a:r>
            <a:r>
              <a:rPr sz="1169" spc="-91" dirty="0">
                <a:solidFill>
                  <a:srgbClr val="535C6A"/>
                </a:solidFill>
                <a:latin typeface="Verdana"/>
                <a:cs typeface="Verdana"/>
              </a:rPr>
              <a:t>к</a:t>
            </a:r>
            <a:r>
              <a:rPr sz="1169" spc="-73" dirty="0">
                <a:solidFill>
                  <a:srgbClr val="535C6A"/>
                </a:solidFill>
                <a:latin typeface="Verdana"/>
                <a:cs typeface="Verdana"/>
              </a:rPr>
              <a:t>с</a:t>
            </a:r>
            <a:r>
              <a:rPr sz="1169" spc="-56" dirty="0">
                <a:solidFill>
                  <a:srgbClr val="535C6A"/>
                </a:solidFill>
                <a:latin typeface="Verdana"/>
                <a:cs typeface="Verdana"/>
              </a:rPr>
              <a:t>а</a:t>
            </a:r>
            <a:r>
              <a:rPr sz="1169" spc="-9" dirty="0">
                <a:solidFill>
                  <a:srgbClr val="535C6A"/>
                </a:solidFill>
                <a:latin typeface="Verdana"/>
                <a:cs typeface="Verdana"/>
              </a:rPr>
              <a:t>н</a:t>
            </a:r>
            <a:r>
              <a:rPr sz="1169" spc="-61" dirty="0">
                <a:solidFill>
                  <a:srgbClr val="535C6A"/>
                </a:solidFill>
                <a:latin typeface="Verdana"/>
                <a:cs typeface="Verdana"/>
              </a:rPr>
              <a:t>д</a:t>
            </a:r>
            <a:r>
              <a:rPr sz="1169" spc="-18" dirty="0">
                <a:solidFill>
                  <a:srgbClr val="535C6A"/>
                </a:solidFill>
                <a:latin typeface="Verdana"/>
                <a:cs typeface="Verdana"/>
              </a:rPr>
              <a:t>р</a:t>
            </a:r>
            <a:r>
              <a:rPr sz="1169" spc="-9" dirty="0">
                <a:solidFill>
                  <a:srgbClr val="535C6A"/>
                </a:solidFill>
                <a:latin typeface="Verdana"/>
                <a:cs typeface="Verdana"/>
              </a:rPr>
              <a:t>о</a:t>
            </a:r>
            <a:r>
              <a:rPr sz="1169" spc="-35" dirty="0">
                <a:solidFill>
                  <a:srgbClr val="535C6A"/>
                </a:solidFill>
                <a:latin typeface="Verdana"/>
                <a:cs typeface="Verdana"/>
              </a:rPr>
              <a:t>в</a:t>
            </a:r>
            <a:r>
              <a:rPr sz="1169" spc="-12" dirty="0">
                <a:solidFill>
                  <a:srgbClr val="535C6A"/>
                </a:solidFill>
                <a:latin typeface="Verdana"/>
                <a:cs typeface="Verdana"/>
              </a:rPr>
              <a:t>и</a:t>
            </a:r>
            <a:r>
              <a:rPr sz="1169" dirty="0">
                <a:solidFill>
                  <a:srgbClr val="535C6A"/>
                </a:solidFill>
                <a:latin typeface="Verdana"/>
                <a:cs typeface="Verdana"/>
              </a:rPr>
              <a:t>ч  </a:t>
            </a:r>
            <a:r>
              <a:rPr sz="1052" spc="-26" dirty="0">
                <a:solidFill>
                  <a:srgbClr val="535C6A"/>
                </a:solidFill>
                <a:latin typeface="Verdana"/>
                <a:cs typeface="Verdana"/>
              </a:rPr>
              <a:t>автор</a:t>
            </a:r>
            <a:r>
              <a:rPr sz="1052" spc="-99" dirty="0">
                <a:solidFill>
                  <a:srgbClr val="535C6A"/>
                </a:solidFill>
                <a:latin typeface="Verdana"/>
                <a:cs typeface="Verdana"/>
              </a:rPr>
              <a:t> </a:t>
            </a:r>
            <a:r>
              <a:rPr sz="1052" spc="-35" dirty="0">
                <a:solidFill>
                  <a:srgbClr val="535C6A"/>
                </a:solidFill>
                <a:latin typeface="Verdana"/>
                <a:cs typeface="Verdana"/>
              </a:rPr>
              <a:t>Всероссийского</a:t>
            </a:r>
            <a:r>
              <a:rPr sz="1052" spc="-99" dirty="0">
                <a:solidFill>
                  <a:srgbClr val="535C6A"/>
                </a:solidFill>
                <a:latin typeface="Verdana"/>
                <a:cs typeface="Verdana"/>
              </a:rPr>
              <a:t> </a:t>
            </a:r>
            <a:r>
              <a:rPr sz="1052" spc="-20" dirty="0">
                <a:solidFill>
                  <a:srgbClr val="535C6A"/>
                </a:solidFill>
                <a:latin typeface="Verdana"/>
                <a:cs typeface="Verdana"/>
              </a:rPr>
              <a:t>народного</a:t>
            </a:r>
            <a:r>
              <a:rPr sz="1052" spc="-99" dirty="0">
                <a:solidFill>
                  <a:srgbClr val="535C6A"/>
                </a:solidFill>
                <a:latin typeface="Verdana"/>
                <a:cs typeface="Verdana"/>
              </a:rPr>
              <a:t> </a:t>
            </a:r>
            <a:r>
              <a:rPr sz="1052" spc="-29" dirty="0">
                <a:solidFill>
                  <a:srgbClr val="535C6A"/>
                </a:solidFill>
                <a:latin typeface="Verdana"/>
                <a:cs typeface="Verdana"/>
              </a:rPr>
              <a:t>проекта  </a:t>
            </a:r>
            <a:r>
              <a:rPr sz="1052" spc="-35" dirty="0">
                <a:solidFill>
                  <a:srgbClr val="535C6A"/>
                </a:solidFill>
                <a:latin typeface="Verdana"/>
                <a:cs typeface="Verdana"/>
              </a:rPr>
              <a:t>"Киноуроки</a:t>
            </a:r>
            <a:r>
              <a:rPr sz="1052" spc="-99" dirty="0">
                <a:solidFill>
                  <a:srgbClr val="535C6A"/>
                </a:solidFill>
                <a:latin typeface="Verdana"/>
                <a:cs typeface="Verdana"/>
              </a:rPr>
              <a:t> </a:t>
            </a:r>
            <a:r>
              <a:rPr sz="1052" spc="-29" dirty="0">
                <a:solidFill>
                  <a:srgbClr val="535C6A"/>
                </a:solidFill>
                <a:latin typeface="Verdana"/>
                <a:cs typeface="Verdana"/>
              </a:rPr>
              <a:t>в</a:t>
            </a:r>
            <a:r>
              <a:rPr sz="1052" spc="-99" dirty="0">
                <a:solidFill>
                  <a:srgbClr val="535C6A"/>
                </a:solidFill>
                <a:latin typeface="Verdana"/>
                <a:cs typeface="Verdana"/>
              </a:rPr>
              <a:t> </a:t>
            </a:r>
            <a:r>
              <a:rPr sz="1052" spc="-41" dirty="0">
                <a:solidFill>
                  <a:srgbClr val="535C6A"/>
                </a:solidFill>
                <a:latin typeface="Verdana"/>
                <a:cs typeface="Verdana"/>
              </a:rPr>
              <a:t>школах</a:t>
            </a:r>
            <a:r>
              <a:rPr sz="1052" spc="-99" dirty="0">
                <a:solidFill>
                  <a:srgbClr val="535C6A"/>
                </a:solidFill>
                <a:latin typeface="Verdana"/>
                <a:cs typeface="Verdana"/>
              </a:rPr>
              <a:t> </a:t>
            </a:r>
            <a:r>
              <a:rPr sz="1052" spc="-41" dirty="0">
                <a:solidFill>
                  <a:srgbClr val="535C6A"/>
                </a:solidFill>
                <a:latin typeface="Verdana"/>
                <a:cs typeface="Verdana"/>
              </a:rPr>
              <a:t>России",</a:t>
            </a:r>
            <a:r>
              <a:rPr sz="1052" spc="-99" dirty="0">
                <a:solidFill>
                  <a:srgbClr val="535C6A"/>
                </a:solidFill>
                <a:latin typeface="Verdana"/>
                <a:cs typeface="Verdana"/>
              </a:rPr>
              <a:t> </a:t>
            </a:r>
            <a:r>
              <a:rPr sz="1052" spc="-26" dirty="0">
                <a:solidFill>
                  <a:srgbClr val="535C6A"/>
                </a:solidFill>
                <a:latin typeface="Verdana"/>
                <a:cs typeface="Verdana"/>
              </a:rPr>
              <a:t>продюсер</a:t>
            </a:r>
            <a:endParaRPr sz="1052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539694" y="2262825"/>
            <a:ext cx="3222872" cy="785750"/>
          </a:xfrm>
          <a:prstGeom prst="rect">
            <a:avLst/>
          </a:prstGeom>
        </p:spPr>
        <p:txBody>
          <a:bodyPr vert="horz" wrap="square" lIns="0" tIns="13738" rIns="0" bIns="0" rtlCol="0">
            <a:spAutoFit/>
          </a:bodyPr>
          <a:lstStyle/>
          <a:p>
            <a:pPr marL="7426" marR="2970" indent="773014" algn="r">
              <a:lnSpc>
                <a:spcPct val="116100"/>
              </a:lnSpc>
              <a:spcBef>
                <a:spcPts val="108"/>
              </a:spcBef>
            </a:pPr>
            <a:r>
              <a:rPr sz="1169" spc="-76" dirty="0">
                <a:solidFill>
                  <a:srgbClr val="535C6A"/>
                </a:solidFill>
                <a:latin typeface="Verdana"/>
                <a:cs typeface="Verdana"/>
              </a:rPr>
              <a:t>Д</a:t>
            </a:r>
            <a:r>
              <a:rPr sz="1169" spc="-108" dirty="0">
                <a:solidFill>
                  <a:srgbClr val="535C6A"/>
                </a:solidFill>
                <a:latin typeface="Verdana"/>
                <a:cs typeface="Verdana"/>
              </a:rPr>
              <a:t>у</a:t>
            </a:r>
            <a:r>
              <a:rPr sz="1169" spc="-26" dirty="0">
                <a:solidFill>
                  <a:srgbClr val="535C6A"/>
                </a:solidFill>
                <a:latin typeface="Verdana"/>
                <a:cs typeface="Verdana"/>
              </a:rPr>
              <a:t>б</a:t>
            </a:r>
            <a:r>
              <a:rPr sz="1169" spc="-18" dirty="0">
                <a:solidFill>
                  <a:srgbClr val="535C6A"/>
                </a:solidFill>
                <a:latin typeface="Verdana"/>
                <a:cs typeface="Verdana"/>
              </a:rPr>
              <a:t>р</a:t>
            </a:r>
            <a:r>
              <a:rPr sz="1169" spc="-9" dirty="0">
                <a:solidFill>
                  <a:srgbClr val="535C6A"/>
                </a:solidFill>
                <a:latin typeface="Verdana"/>
                <a:cs typeface="Verdana"/>
              </a:rPr>
              <a:t>о</a:t>
            </a:r>
            <a:r>
              <a:rPr sz="1169" spc="-35" dirty="0">
                <a:solidFill>
                  <a:srgbClr val="535C6A"/>
                </a:solidFill>
                <a:latin typeface="Verdana"/>
                <a:cs typeface="Verdana"/>
              </a:rPr>
              <a:t>в</a:t>
            </a:r>
            <a:r>
              <a:rPr sz="1169" spc="-73" dirty="0">
                <a:solidFill>
                  <a:srgbClr val="535C6A"/>
                </a:solidFill>
                <a:latin typeface="Verdana"/>
                <a:cs typeface="Verdana"/>
              </a:rPr>
              <a:t>с</a:t>
            </a:r>
            <a:r>
              <a:rPr sz="1169" spc="-91" dirty="0">
                <a:solidFill>
                  <a:srgbClr val="535C6A"/>
                </a:solidFill>
                <a:latin typeface="Verdana"/>
                <a:cs typeface="Verdana"/>
              </a:rPr>
              <a:t>к</a:t>
            </a:r>
            <a:r>
              <a:rPr sz="1169" spc="-56" dirty="0">
                <a:solidFill>
                  <a:srgbClr val="535C6A"/>
                </a:solidFill>
                <a:latin typeface="Verdana"/>
                <a:cs typeface="Verdana"/>
              </a:rPr>
              <a:t>а</a:t>
            </a:r>
            <a:r>
              <a:rPr sz="1169" spc="-53" dirty="0">
                <a:solidFill>
                  <a:srgbClr val="535C6A"/>
                </a:solidFill>
                <a:latin typeface="Verdana"/>
                <a:cs typeface="Verdana"/>
              </a:rPr>
              <a:t>я</a:t>
            </a:r>
            <a:r>
              <a:rPr sz="1169" spc="-108" dirty="0">
                <a:solidFill>
                  <a:srgbClr val="535C6A"/>
                </a:solidFill>
                <a:latin typeface="Verdana"/>
                <a:cs typeface="Verdana"/>
              </a:rPr>
              <a:t> </a:t>
            </a:r>
            <a:r>
              <a:rPr sz="1169" spc="-94" dirty="0">
                <a:solidFill>
                  <a:srgbClr val="535C6A"/>
                </a:solidFill>
                <a:latin typeface="Verdana"/>
                <a:cs typeface="Verdana"/>
              </a:rPr>
              <a:t>Е</a:t>
            </a:r>
            <a:r>
              <a:rPr sz="1169" spc="-61" dirty="0">
                <a:solidFill>
                  <a:srgbClr val="535C6A"/>
                </a:solidFill>
                <a:latin typeface="Verdana"/>
                <a:cs typeface="Verdana"/>
              </a:rPr>
              <a:t>л</a:t>
            </a:r>
            <a:r>
              <a:rPr sz="1169" spc="-44" dirty="0">
                <a:solidFill>
                  <a:srgbClr val="535C6A"/>
                </a:solidFill>
                <a:latin typeface="Verdana"/>
                <a:cs typeface="Verdana"/>
              </a:rPr>
              <a:t>е</a:t>
            </a:r>
            <a:r>
              <a:rPr sz="1169" spc="-9" dirty="0">
                <a:solidFill>
                  <a:srgbClr val="535C6A"/>
                </a:solidFill>
                <a:latin typeface="Verdana"/>
                <a:cs typeface="Verdana"/>
              </a:rPr>
              <a:t>н</a:t>
            </a:r>
            <a:r>
              <a:rPr sz="1169" spc="-53" dirty="0">
                <a:solidFill>
                  <a:srgbClr val="535C6A"/>
                </a:solidFill>
                <a:latin typeface="Verdana"/>
                <a:cs typeface="Verdana"/>
              </a:rPr>
              <a:t>а</a:t>
            </a:r>
            <a:r>
              <a:rPr sz="1169" spc="-108" dirty="0">
                <a:solidFill>
                  <a:srgbClr val="535C6A"/>
                </a:solidFill>
                <a:latin typeface="Verdana"/>
                <a:cs typeface="Verdana"/>
              </a:rPr>
              <a:t> </a:t>
            </a:r>
            <a:r>
              <a:rPr sz="1169" spc="-50" dirty="0">
                <a:solidFill>
                  <a:srgbClr val="535C6A"/>
                </a:solidFill>
                <a:latin typeface="Verdana"/>
                <a:cs typeface="Verdana"/>
              </a:rPr>
              <a:t>В</a:t>
            </a:r>
            <a:r>
              <a:rPr sz="1169" spc="-61" dirty="0">
                <a:solidFill>
                  <a:srgbClr val="535C6A"/>
                </a:solidFill>
                <a:latin typeface="Verdana"/>
                <a:cs typeface="Verdana"/>
              </a:rPr>
              <a:t>л</a:t>
            </a:r>
            <a:r>
              <a:rPr sz="1169" spc="-56" dirty="0">
                <a:solidFill>
                  <a:srgbClr val="535C6A"/>
                </a:solidFill>
                <a:latin typeface="Verdana"/>
                <a:cs typeface="Verdana"/>
              </a:rPr>
              <a:t>а</a:t>
            </a:r>
            <a:r>
              <a:rPr sz="1169" spc="-61" dirty="0">
                <a:solidFill>
                  <a:srgbClr val="535C6A"/>
                </a:solidFill>
                <a:latin typeface="Verdana"/>
                <a:cs typeface="Verdana"/>
              </a:rPr>
              <a:t>д</a:t>
            </a:r>
            <a:r>
              <a:rPr sz="1169" spc="-12" dirty="0">
                <a:solidFill>
                  <a:srgbClr val="535C6A"/>
                </a:solidFill>
                <a:latin typeface="Verdana"/>
                <a:cs typeface="Verdana"/>
              </a:rPr>
              <a:t>и</a:t>
            </a:r>
            <a:r>
              <a:rPr sz="1169" spc="41" dirty="0">
                <a:solidFill>
                  <a:srgbClr val="535C6A"/>
                </a:solidFill>
                <a:latin typeface="Verdana"/>
                <a:cs typeface="Verdana"/>
              </a:rPr>
              <a:t>м</a:t>
            </a:r>
            <a:r>
              <a:rPr sz="1169" spc="-12" dirty="0">
                <a:solidFill>
                  <a:srgbClr val="535C6A"/>
                </a:solidFill>
                <a:latin typeface="Verdana"/>
                <a:cs typeface="Verdana"/>
              </a:rPr>
              <a:t>и</a:t>
            </a:r>
            <a:r>
              <a:rPr sz="1169" spc="-18" dirty="0">
                <a:solidFill>
                  <a:srgbClr val="535C6A"/>
                </a:solidFill>
                <a:latin typeface="Verdana"/>
                <a:cs typeface="Verdana"/>
              </a:rPr>
              <a:t>р</a:t>
            </a:r>
            <a:r>
              <a:rPr sz="1169" spc="-9" dirty="0">
                <a:solidFill>
                  <a:srgbClr val="535C6A"/>
                </a:solidFill>
                <a:latin typeface="Verdana"/>
                <a:cs typeface="Verdana"/>
              </a:rPr>
              <a:t>о</a:t>
            </a:r>
            <a:r>
              <a:rPr sz="1169" spc="-35" dirty="0">
                <a:solidFill>
                  <a:srgbClr val="535C6A"/>
                </a:solidFill>
                <a:latin typeface="Verdana"/>
                <a:cs typeface="Verdana"/>
              </a:rPr>
              <a:t>в</a:t>
            </a:r>
            <a:r>
              <a:rPr sz="1169" spc="-9" dirty="0">
                <a:solidFill>
                  <a:srgbClr val="535C6A"/>
                </a:solidFill>
                <a:latin typeface="Verdana"/>
                <a:cs typeface="Verdana"/>
              </a:rPr>
              <a:t>н</a:t>
            </a:r>
            <a:r>
              <a:rPr sz="1169" spc="-38" dirty="0">
                <a:solidFill>
                  <a:srgbClr val="535C6A"/>
                </a:solidFill>
                <a:latin typeface="Verdana"/>
                <a:cs typeface="Verdana"/>
              </a:rPr>
              <a:t>а  </a:t>
            </a:r>
            <a:r>
              <a:rPr sz="1052" spc="-41" dirty="0">
                <a:solidFill>
                  <a:srgbClr val="535C6A"/>
                </a:solidFill>
                <a:latin typeface="Verdana"/>
                <a:cs typeface="Verdana"/>
              </a:rPr>
              <a:t>сценарист,</a:t>
            </a:r>
            <a:r>
              <a:rPr sz="1052" spc="-99" dirty="0">
                <a:solidFill>
                  <a:srgbClr val="535C6A"/>
                </a:solidFill>
                <a:latin typeface="Verdana"/>
                <a:cs typeface="Verdana"/>
              </a:rPr>
              <a:t> </a:t>
            </a:r>
            <a:r>
              <a:rPr sz="1052" spc="-38" dirty="0">
                <a:solidFill>
                  <a:srgbClr val="535C6A"/>
                </a:solidFill>
                <a:latin typeface="Verdana"/>
                <a:cs typeface="Verdana"/>
              </a:rPr>
              <a:t>режиссер</a:t>
            </a:r>
            <a:r>
              <a:rPr sz="1052" spc="-99" dirty="0">
                <a:solidFill>
                  <a:srgbClr val="535C6A"/>
                </a:solidFill>
                <a:latin typeface="Verdana"/>
                <a:cs typeface="Verdana"/>
              </a:rPr>
              <a:t> </a:t>
            </a:r>
            <a:r>
              <a:rPr sz="1052" spc="-35" dirty="0">
                <a:solidFill>
                  <a:srgbClr val="535C6A"/>
                </a:solidFill>
                <a:latin typeface="Verdana"/>
                <a:cs typeface="Verdana"/>
              </a:rPr>
              <a:t>Всероссийского</a:t>
            </a:r>
            <a:r>
              <a:rPr sz="1052" spc="-99" dirty="0">
                <a:solidFill>
                  <a:srgbClr val="535C6A"/>
                </a:solidFill>
                <a:latin typeface="Verdana"/>
                <a:cs typeface="Verdana"/>
              </a:rPr>
              <a:t> </a:t>
            </a:r>
            <a:r>
              <a:rPr sz="1052" spc="-20" dirty="0">
                <a:solidFill>
                  <a:srgbClr val="535C6A"/>
                </a:solidFill>
                <a:latin typeface="Verdana"/>
                <a:cs typeface="Verdana"/>
              </a:rPr>
              <a:t>народного  </a:t>
            </a:r>
            <a:r>
              <a:rPr sz="1052" spc="-32" dirty="0">
                <a:solidFill>
                  <a:srgbClr val="535C6A"/>
                </a:solidFill>
                <a:latin typeface="Verdana"/>
                <a:cs typeface="Verdana"/>
              </a:rPr>
              <a:t>проекта</a:t>
            </a:r>
            <a:r>
              <a:rPr sz="1052" spc="-99" dirty="0">
                <a:solidFill>
                  <a:srgbClr val="535C6A"/>
                </a:solidFill>
                <a:latin typeface="Verdana"/>
                <a:cs typeface="Verdana"/>
              </a:rPr>
              <a:t> </a:t>
            </a:r>
            <a:r>
              <a:rPr sz="1052" spc="-35" dirty="0">
                <a:solidFill>
                  <a:srgbClr val="535C6A"/>
                </a:solidFill>
                <a:latin typeface="Verdana"/>
                <a:cs typeface="Verdana"/>
              </a:rPr>
              <a:t>"Киноуроки</a:t>
            </a:r>
            <a:r>
              <a:rPr sz="1052" spc="-99" dirty="0">
                <a:solidFill>
                  <a:srgbClr val="535C6A"/>
                </a:solidFill>
                <a:latin typeface="Verdana"/>
                <a:cs typeface="Verdana"/>
              </a:rPr>
              <a:t> </a:t>
            </a:r>
            <a:r>
              <a:rPr sz="1052" spc="-29" dirty="0">
                <a:solidFill>
                  <a:srgbClr val="535C6A"/>
                </a:solidFill>
                <a:latin typeface="Verdana"/>
                <a:cs typeface="Verdana"/>
              </a:rPr>
              <a:t>в</a:t>
            </a:r>
            <a:r>
              <a:rPr sz="1052" spc="-99" dirty="0">
                <a:solidFill>
                  <a:srgbClr val="535C6A"/>
                </a:solidFill>
                <a:latin typeface="Verdana"/>
                <a:cs typeface="Verdana"/>
              </a:rPr>
              <a:t> </a:t>
            </a:r>
            <a:r>
              <a:rPr sz="1052" spc="-41" dirty="0">
                <a:solidFill>
                  <a:srgbClr val="535C6A"/>
                </a:solidFill>
                <a:latin typeface="Verdana"/>
                <a:cs typeface="Verdana"/>
              </a:rPr>
              <a:t>школах</a:t>
            </a:r>
            <a:r>
              <a:rPr sz="1052" spc="-99" dirty="0">
                <a:solidFill>
                  <a:srgbClr val="535C6A"/>
                </a:solidFill>
                <a:latin typeface="Verdana"/>
                <a:cs typeface="Verdana"/>
              </a:rPr>
              <a:t> </a:t>
            </a:r>
            <a:r>
              <a:rPr sz="1052" spc="-41" dirty="0">
                <a:solidFill>
                  <a:srgbClr val="535C6A"/>
                </a:solidFill>
                <a:latin typeface="Verdana"/>
                <a:cs typeface="Verdana"/>
              </a:rPr>
              <a:t>России",</a:t>
            </a:r>
            <a:endParaRPr sz="1052">
              <a:latin typeface="Verdana"/>
              <a:cs typeface="Verdana"/>
            </a:endParaRPr>
          </a:p>
          <a:p>
            <a:pPr marL="975736">
              <a:spcBef>
                <a:spcPts val="184"/>
              </a:spcBef>
            </a:pPr>
            <a:r>
              <a:rPr sz="1052" spc="-29" dirty="0">
                <a:solidFill>
                  <a:srgbClr val="535C6A"/>
                </a:solidFill>
                <a:latin typeface="Verdana"/>
                <a:cs typeface="Verdana"/>
              </a:rPr>
              <a:t>директор</a:t>
            </a:r>
            <a:r>
              <a:rPr sz="1052" spc="-99" dirty="0">
                <a:solidFill>
                  <a:srgbClr val="535C6A"/>
                </a:solidFill>
                <a:latin typeface="Verdana"/>
                <a:cs typeface="Verdana"/>
              </a:rPr>
              <a:t> </a:t>
            </a:r>
            <a:r>
              <a:rPr sz="1052" spc="-26" dirty="0">
                <a:solidFill>
                  <a:srgbClr val="535C6A"/>
                </a:solidFill>
                <a:latin typeface="Verdana"/>
                <a:cs typeface="Verdana"/>
              </a:rPr>
              <a:t>АНО</a:t>
            </a:r>
            <a:r>
              <a:rPr sz="1052" spc="-99" dirty="0">
                <a:solidFill>
                  <a:srgbClr val="535C6A"/>
                </a:solidFill>
                <a:latin typeface="Verdana"/>
                <a:cs typeface="Verdana"/>
              </a:rPr>
              <a:t> </a:t>
            </a:r>
            <a:r>
              <a:rPr sz="1052" spc="-32" dirty="0">
                <a:solidFill>
                  <a:srgbClr val="535C6A"/>
                </a:solidFill>
                <a:latin typeface="Verdana"/>
                <a:cs typeface="Verdana"/>
              </a:rPr>
              <a:t>ЦРИТС</a:t>
            </a:r>
            <a:r>
              <a:rPr sz="1052" spc="-99" dirty="0">
                <a:solidFill>
                  <a:srgbClr val="535C6A"/>
                </a:solidFill>
                <a:latin typeface="Verdana"/>
                <a:cs typeface="Verdana"/>
              </a:rPr>
              <a:t> </a:t>
            </a:r>
            <a:r>
              <a:rPr sz="1052" spc="-32" dirty="0">
                <a:solidFill>
                  <a:srgbClr val="535C6A"/>
                </a:solidFill>
                <a:latin typeface="Verdana"/>
                <a:cs typeface="Verdana"/>
              </a:rPr>
              <a:t>"Интелрост"</a:t>
            </a:r>
            <a:endParaRPr sz="1052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3670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300" y="196850"/>
            <a:ext cx="9435433" cy="596264"/>
          </a:xfrm>
        </p:spPr>
        <p:txBody>
          <a:bodyPr/>
          <a:lstStyle/>
          <a:p>
            <a:r>
              <a:rPr lang="ru-RU" dirty="0" smtClean="0"/>
              <a:t>Киномарафон для родителей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1263650"/>
            <a:ext cx="1892968" cy="1892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4006850"/>
            <a:ext cx="1892968" cy="1853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20737" y="1568450"/>
            <a:ext cx="762635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Задачи киномарафона: </a:t>
            </a:r>
            <a:endParaRPr lang="ru-RU" sz="2000" dirty="0"/>
          </a:p>
          <a:p>
            <a:pPr lvl="0" algn="just"/>
            <a:r>
              <a:rPr lang="ru-RU" sz="2000" dirty="0"/>
              <a:t>Привлечение внимания родительской общественности к вопросам нравственного воспитания современных детей и подростков. </a:t>
            </a:r>
          </a:p>
          <a:p>
            <a:pPr lvl="0" algn="just"/>
            <a:r>
              <a:rPr lang="ru-RU" sz="2000" dirty="0"/>
              <a:t>Представление системы воспитания «Киноуроки в школах России» как одного из инструментов, используемых в образовательных учреждениях РФ,  через знакомство с ее содержанием.</a:t>
            </a:r>
          </a:p>
          <a:p>
            <a:pPr algn="just"/>
            <a:endParaRPr lang="ru-RU" sz="2000" b="1" dirty="0" smtClean="0"/>
          </a:p>
          <a:p>
            <a:pPr algn="just"/>
            <a:r>
              <a:rPr lang="ru-RU" sz="2000" b="1" dirty="0" smtClean="0"/>
              <a:t>Период </a:t>
            </a:r>
            <a:r>
              <a:rPr lang="ru-RU" sz="2000" b="1" dirty="0"/>
              <a:t>проведения:</a:t>
            </a:r>
            <a:r>
              <a:rPr lang="ru-RU" sz="2000" dirty="0"/>
              <a:t> </a:t>
            </a:r>
          </a:p>
          <a:p>
            <a:pPr algn="just"/>
            <a:r>
              <a:rPr lang="ru-RU" sz="2000" dirty="0"/>
              <a:t>октябрь 2021 – май 2022 г. </a:t>
            </a:r>
          </a:p>
          <a:p>
            <a:pPr algn="just"/>
            <a:r>
              <a:rPr lang="ru-RU" sz="2000" b="1" dirty="0"/>
              <a:t> </a:t>
            </a:r>
            <a:endParaRPr lang="ru-RU" sz="2000" dirty="0"/>
          </a:p>
          <a:p>
            <a:pPr algn="just"/>
            <a:r>
              <a:rPr lang="ru-RU" sz="2000" b="1" dirty="0"/>
              <a:t>Целевая аудитория:</a:t>
            </a:r>
            <a:r>
              <a:rPr lang="ru-RU" sz="2000" dirty="0"/>
              <a:t> </a:t>
            </a:r>
          </a:p>
          <a:p>
            <a:pPr algn="just"/>
            <a:r>
              <a:rPr lang="ru-RU" sz="2000" dirty="0"/>
              <a:t>Родители (законные представители) обучающихся общеобразовательных учреждений регионов РФ.</a:t>
            </a:r>
          </a:p>
        </p:txBody>
      </p:sp>
    </p:spTree>
    <p:extLst>
      <p:ext uri="{BB962C8B-B14F-4D97-AF65-F5344CB8AC3E}">
        <p14:creationId xmlns:p14="http://schemas.microsoft.com/office/powerpoint/2010/main" val="8978031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300" y="196850"/>
            <a:ext cx="9435433" cy="596264"/>
          </a:xfrm>
        </p:spPr>
        <p:txBody>
          <a:bodyPr/>
          <a:lstStyle/>
          <a:p>
            <a:r>
              <a:rPr lang="ru-RU" dirty="0" smtClean="0"/>
              <a:t>Киномарафон для родителей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31" y="2126246"/>
            <a:ext cx="4945871" cy="370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4632" y="1263650"/>
            <a:ext cx="28121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ОКТЯБРЬ 2021 ГОДА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727700" y="1780344"/>
            <a:ext cx="46482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Задача: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 smtClean="0"/>
              <a:t>Знакомство с системой воспитания Всероссийского проекта «Киноуроки в школах России»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b="1" dirty="0" smtClean="0"/>
              <a:t>Представляемые материалы:</a:t>
            </a:r>
          </a:p>
          <a:p>
            <a:pPr marL="457200" indent="-457200" algn="just">
              <a:buAutoNum type="arabicPeriod"/>
            </a:pPr>
            <a:r>
              <a:rPr lang="ru-RU" sz="2000" dirty="0" smtClean="0"/>
              <a:t>Социальный роли «Воспитание человека»</a:t>
            </a:r>
          </a:p>
          <a:p>
            <a:pPr marL="457200" indent="-457200" algn="just">
              <a:buAutoNum type="arabicPeriod"/>
            </a:pPr>
            <a:r>
              <a:rPr lang="ru-RU" sz="2000" dirty="0" smtClean="0"/>
              <a:t>Детский короткометражный художественный фильм «Лошадка для героя»</a:t>
            </a:r>
          </a:p>
          <a:p>
            <a:pPr marL="457200" indent="-457200" algn="just">
              <a:buAutoNum type="arabicPeriod"/>
            </a:pPr>
            <a:r>
              <a:rPr lang="ru-RU" sz="2000" dirty="0" smtClean="0"/>
              <a:t>Презентация проекта. Тема «Искусство на службе воспитания»</a:t>
            </a:r>
          </a:p>
        </p:txBody>
      </p:sp>
    </p:spTree>
    <p:extLst>
      <p:ext uri="{BB962C8B-B14F-4D97-AF65-F5344CB8AC3E}">
        <p14:creationId xmlns:p14="http://schemas.microsoft.com/office/powerpoint/2010/main" val="28503255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300" y="196850"/>
            <a:ext cx="9435433" cy="596264"/>
          </a:xfrm>
        </p:spPr>
        <p:txBody>
          <a:bodyPr/>
          <a:lstStyle/>
          <a:p>
            <a:r>
              <a:rPr lang="ru-RU" dirty="0" smtClean="0"/>
              <a:t>Киномарафон для родителей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94632" y="1263650"/>
            <a:ext cx="26934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НОЯБРЬ 2021 ГОДА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508500" y="2178050"/>
            <a:ext cx="5486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Задача: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 smtClean="0"/>
              <a:t>Знакомство с методикой воспитательной работы: просмотр – обсуждение фильма – выполнение социальной практики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b="1" dirty="0" smtClean="0"/>
              <a:t>Представляемые материалы:</a:t>
            </a:r>
          </a:p>
          <a:p>
            <a:pPr marL="457200" indent="-457200" algn="just">
              <a:buAutoNum type="arabicPeriod"/>
            </a:pPr>
            <a:r>
              <a:rPr lang="ru-RU" sz="2000" dirty="0" smtClean="0"/>
              <a:t>Детские короткометражные художественные фильмы «Мой танец», «Пять дней»</a:t>
            </a:r>
          </a:p>
          <a:p>
            <a:pPr marL="457200" indent="-457200" algn="just">
              <a:buAutoNum type="arabicPeriod"/>
            </a:pPr>
            <a:r>
              <a:rPr lang="ru-RU" sz="2000" dirty="0" smtClean="0"/>
              <a:t>Презентация проекта. Тема «Культура воспитания»</a:t>
            </a:r>
          </a:p>
        </p:txBody>
      </p:sp>
      <p:pic>
        <p:nvPicPr>
          <p:cNvPr id="6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3958" y="4369523"/>
            <a:ext cx="3263474" cy="23622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4632" y="1827998"/>
            <a:ext cx="3352800" cy="245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081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Участие родителей в системе воспитания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4784" y="2210976"/>
            <a:ext cx="8732943" cy="2970044"/>
          </a:xfrm>
        </p:spPr>
        <p:txBody>
          <a:bodyPr/>
          <a:lstStyle/>
          <a:p>
            <a:pPr marL="291968" indent="-291968" algn="just">
              <a:spcAft>
                <a:spcPts val="1533"/>
              </a:spcAft>
              <a:buAutoNum type="arabicPeriod"/>
            </a:pPr>
            <a:r>
              <a:rPr lang="ru-RU" sz="2800" dirty="0"/>
              <a:t>Поговорите с ребенком о понятиях,  нравственных качествах, с которыми он познакомился в школе.</a:t>
            </a:r>
          </a:p>
          <a:p>
            <a:pPr marL="291968" indent="-291968" algn="just">
              <a:spcAft>
                <a:spcPts val="1533"/>
              </a:spcAft>
              <a:buAutoNum type="arabicPeriod"/>
            </a:pPr>
            <a:r>
              <a:rPr lang="ru-RU" sz="2800" dirty="0"/>
              <a:t>Обсудите с ребенком то доброе дело, которое дети придумали в школе.</a:t>
            </a:r>
          </a:p>
          <a:p>
            <a:pPr marL="291968" indent="-291968" algn="just">
              <a:spcAft>
                <a:spcPts val="1533"/>
              </a:spcAft>
              <a:buAutoNum type="arabicPeriod"/>
            </a:pPr>
            <a:r>
              <a:rPr lang="ru-RU" sz="2800" dirty="0"/>
              <a:t>Помогите вашему учителю организовать выполнение доброго дела.</a:t>
            </a:r>
          </a:p>
        </p:txBody>
      </p:sp>
    </p:spTree>
    <p:extLst>
      <p:ext uri="{BB962C8B-B14F-4D97-AF65-F5344CB8AC3E}">
        <p14:creationId xmlns:p14="http://schemas.microsoft.com/office/powerpoint/2010/main" val="16582083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300" y="196850"/>
            <a:ext cx="9435433" cy="596264"/>
          </a:xfrm>
        </p:spPr>
        <p:txBody>
          <a:bodyPr/>
          <a:lstStyle/>
          <a:p>
            <a:r>
              <a:rPr lang="ru-RU" dirty="0" smtClean="0"/>
              <a:t>Киномарафон для родителей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94632" y="1263650"/>
            <a:ext cx="23881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МАРТ 2022 ГОДА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508500" y="2178050"/>
            <a:ext cx="54864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Задача: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 smtClean="0"/>
              <a:t>Включение родительской общественности в реализацию социальной практики - Всероссийской благотворительной акции «Все помогают всем»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b="1" dirty="0" smtClean="0"/>
              <a:t>Представляемые материалы:</a:t>
            </a:r>
          </a:p>
          <a:p>
            <a:pPr marL="457200" indent="-457200" algn="just">
              <a:buAutoNum type="arabicPeriod"/>
            </a:pPr>
            <a:r>
              <a:rPr lang="ru-RU" sz="2000" dirty="0" smtClean="0"/>
              <a:t>Детские короткометражные художественные фильмы «8 марта», «Письма»</a:t>
            </a:r>
          </a:p>
          <a:p>
            <a:pPr marL="457200" indent="-457200" algn="just">
              <a:buAutoNum type="arabicPeriod"/>
            </a:pPr>
            <a:r>
              <a:rPr lang="ru-RU" sz="2000" dirty="0" smtClean="0"/>
              <a:t>Информация о </a:t>
            </a:r>
            <a:r>
              <a:rPr lang="ru-RU" sz="2000" dirty="0"/>
              <a:t>Всероссийской благотворительной акции «Все помогают всем»</a:t>
            </a:r>
          </a:p>
        </p:txBody>
      </p:sp>
      <p:pic>
        <p:nvPicPr>
          <p:cNvPr id="8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5353" y="4415081"/>
            <a:ext cx="3154947" cy="2164174"/>
          </a:xfrm>
          <a:prstGeom prst="rect">
            <a:avLst/>
          </a:prstGeom>
        </p:spPr>
      </p:pic>
      <p:pic>
        <p:nvPicPr>
          <p:cNvPr id="9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4632" y="1949450"/>
            <a:ext cx="3175668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2073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100" y="196850"/>
            <a:ext cx="9435433" cy="492443"/>
          </a:xfrm>
        </p:spPr>
        <p:txBody>
          <a:bodyPr/>
          <a:lstStyle/>
          <a:p>
            <a:r>
              <a:rPr lang="ru-RU" sz="3200" dirty="0" smtClean="0"/>
              <a:t>Обратная связь по результатам киномарафона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87116" y="6064250"/>
            <a:ext cx="8534400" cy="369332"/>
          </a:xfrm>
        </p:spPr>
        <p:txBody>
          <a:bodyPr/>
          <a:lstStyle/>
          <a:p>
            <a:r>
              <a:rPr lang="ru-RU" sz="2400" dirty="0" smtClean="0"/>
              <a:t>Электронная почта киномарафона - </a:t>
            </a:r>
            <a:r>
              <a:rPr lang="ru-RU" sz="2400" dirty="0">
                <a:hlinkClick r:id="rId2"/>
              </a:rPr>
              <a:t>kinourokimarafon@yandex.ru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60500" y="1088703"/>
            <a:ext cx="82610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1. Ежемесячное предоставление информации о проведении киномарафона</a:t>
            </a:r>
          </a:p>
          <a:p>
            <a:r>
              <a:rPr lang="ru-RU" sz="2400" dirty="0" smtClean="0"/>
              <a:t>2. Создание </a:t>
            </a:r>
            <a:r>
              <a:rPr lang="ru-RU" sz="2400" dirty="0" err="1" smtClean="0"/>
              <a:t>видеоконтента</a:t>
            </a:r>
            <a:r>
              <a:rPr lang="ru-RU" sz="2400" dirty="0" smtClean="0"/>
              <a:t> о проведении киномарафона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298" y="2482850"/>
            <a:ext cx="5104555" cy="3401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8549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13100" y="2406650"/>
            <a:ext cx="495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КИНОУРОКИ.РФ</a:t>
            </a:r>
            <a:endParaRPr lang="ru-RU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984500" y="3843367"/>
            <a:ext cx="48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8 800 444 54 58</a:t>
            </a:r>
            <a:endParaRPr lang="ru-RU" sz="4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82641" y="3135481"/>
            <a:ext cx="64043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hlinkClick r:id="rId2"/>
              </a:rPr>
              <a:t>kinourokimarafon@yandex.ru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69942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/>
          <p:nvPr/>
        </p:nvSpPr>
        <p:spPr>
          <a:xfrm>
            <a:off x="0" y="770733"/>
            <a:ext cx="10693400" cy="6015038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B8C6DD"/>
          </a:solidFill>
        </p:spPr>
        <p:txBody>
          <a:bodyPr wrap="square" lIns="0" tIns="0" rIns="0" bIns="0" rtlCol="0"/>
          <a:lstStyle/>
          <a:p>
            <a:endParaRPr sz="1052" dirty="0"/>
          </a:p>
        </p:txBody>
      </p:sp>
      <p:sp>
        <p:nvSpPr>
          <p:cNvPr id="2" name="object 2"/>
          <p:cNvSpPr/>
          <p:nvPr/>
        </p:nvSpPr>
        <p:spPr>
          <a:xfrm>
            <a:off x="2907753" y="3778250"/>
            <a:ext cx="7329805" cy="5715"/>
          </a:xfrm>
          <a:custGeom>
            <a:avLst/>
            <a:gdLst/>
            <a:ahLst/>
            <a:cxnLst/>
            <a:rect l="l" t="t" r="r" b="b"/>
            <a:pathLst>
              <a:path w="7329805" h="5714">
                <a:moveTo>
                  <a:pt x="7329436" y="5562"/>
                </a:moveTo>
                <a:lnTo>
                  <a:pt x="0" y="5562"/>
                </a:lnTo>
                <a:lnTo>
                  <a:pt x="0" y="0"/>
                </a:lnTo>
                <a:lnTo>
                  <a:pt x="7329436" y="0"/>
                </a:lnTo>
                <a:lnTo>
                  <a:pt x="7329436" y="5562"/>
                </a:lnTo>
                <a:close/>
              </a:path>
            </a:pathLst>
          </a:custGeom>
          <a:solidFill>
            <a:srgbClr val="111B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9438" y="1461896"/>
            <a:ext cx="3624579" cy="8280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250" spc="25" dirty="0"/>
              <a:t>О</a:t>
            </a:r>
            <a:r>
              <a:rPr sz="5250" spc="-409" dirty="0"/>
              <a:t> </a:t>
            </a:r>
            <a:r>
              <a:rPr sz="5250" spc="-215" dirty="0"/>
              <a:t>ПРОЕКТЕ</a:t>
            </a:r>
            <a:endParaRPr sz="5250"/>
          </a:p>
        </p:txBody>
      </p:sp>
      <p:sp>
        <p:nvSpPr>
          <p:cNvPr id="4" name="object 4"/>
          <p:cNvSpPr txBox="1"/>
          <p:nvPr/>
        </p:nvSpPr>
        <p:spPr>
          <a:xfrm>
            <a:off x="2895074" y="4021128"/>
            <a:ext cx="3244215" cy="14249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450" b="1" spc="45" dirty="0">
                <a:solidFill>
                  <a:srgbClr val="111B1D"/>
                </a:solidFill>
                <a:latin typeface="Arial"/>
                <a:cs typeface="Arial"/>
              </a:rPr>
              <a:t>Цель</a:t>
            </a:r>
            <a:r>
              <a:rPr sz="1450" b="1" dirty="0">
                <a:solidFill>
                  <a:srgbClr val="111B1D"/>
                </a:solidFill>
                <a:latin typeface="Arial"/>
                <a:cs typeface="Arial"/>
              </a:rPr>
              <a:t> </a:t>
            </a:r>
            <a:r>
              <a:rPr sz="1450" b="1" spc="85" dirty="0">
                <a:solidFill>
                  <a:srgbClr val="111B1D"/>
                </a:solidFill>
                <a:latin typeface="Arial"/>
                <a:cs typeface="Arial"/>
              </a:rPr>
              <a:t>проекта</a:t>
            </a:r>
            <a:endParaRPr sz="1450">
              <a:latin typeface="Arial"/>
              <a:cs typeface="Arial"/>
            </a:endParaRPr>
          </a:p>
          <a:p>
            <a:pPr marL="12700" marR="5080">
              <a:lnSpc>
                <a:spcPct val="131600"/>
              </a:lnSpc>
              <a:spcBef>
                <a:spcPts val="1365"/>
              </a:spcBef>
            </a:pPr>
            <a:r>
              <a:rPr sz="1250" spc="65" dirty="0">
                <a:solidFill>
                  <a:srgbClr val="111B1D"/>
                </a:solidFill>
                <a:latin typeface="Arial Unicode MS"/>
                <a:cs typeface="Arial Unicode MS"/>
              </a:rPr>
              <a:t>создание </a:t>
            </a:r>
            <a:r>
              <a:rPr sz="1250" spc="110" dirty="0">
                <a:solidFill>
                  <a:srgbClr val="111B1D"/>
                </a:solidFill>
                <a:latin typeface="Arial Unicode MS"/>
                <a:cs typeface="Arial Unicode MS"/>
              </a:rPr>
              <a:t>инновационной </a:t>
            </a:r>
            <a:r>
              <a:rPr sz="1250" spc="60" dirty="0">
                <a:solidFill>
                  <a:srgbClr val="111B1D"/>
                </a:solidFill>
                <a:latin typeface="Arial Unicode MS"/>
                <a:cs typeface="Arial Unicode MS"/>
              </a:rPr>
              <a:t>системы </a:t>
            </a:r>
            <a:r>
              <a:rPr sz="1250" spc="65" dirty="0">
                <a:solidFill>
                  <a:srgbClr val="111B1D"/>
                </a:solidFill>
                <a:latin typeface="Arial Unicode MS"/>
                <a:cs typeface="Arial Unicode MS"/>
              </a:rPr>
              <a:t> </a:t>
            </a:r>
            <a:r>
              <a:rPr sz="1250" spc="85" dirty="0">
                <a:solidFill>
                  <a:srgbClr val="111B1D"/>
                </a:solidFill>
                <a:latin typeface="Arial Unicode MS"/>
                <a:cs typeface="Arial Unicode MS"/>
              </a:rPr>
              <a:t>воспитания </a:t>
            </a:r>
            <a:r>
              <a:rPr sz="1250" spc="105" dirty="0">
                <a:solidFill>
                  <a:srgbClr val="111B1D"/>
                </a:solidFill>
                <a:latin typeface="Arial Unicode MS"/>
                <a:cs typeface="Arial Unicode MS"/>
              </a:rPr>
              <a:t>гармонично </a:t>
            </a:r>
            <a:r>
              <a:rPr sz="1250" spc="85" dirty="0">
                <a:solidFill>
                  <a:srgbClr val="111B1D"/>
                </a:solidFill>
                <a:latin typeface="Arial Unicode MS"/>
                <a:cs typeface="Arial Unicode MS"/>
              </a:rPr>
              <a:t>развитой </a:t>
            </a:r>
            <a:r>
              <a:rPr sz="1250" spc="125" dirty="0">
                <a:solidFill>
                  <a:srgbClr val="111B1D"/>
                </a:solidFill>
                <a:latin typeface="Arial Unicode MS"/>
                <a:cs typeface="Arial Unicode MS"/>
              </a:rPr>
              <a:t>и </a:t>
            </a:r>
            <a:r>
              <a:rPr sz="1250" spc="130" dirty="0">
                <a:solidFill>
                  <a:srgbClr val="111B1D"/>
                </a:solidFill>
                <a:latin typeface="Arial Unicode MS"/>
                <a:cs typeface="Arial Unicode MS"/>
              </a:rPr>
              <a:t> </a:t>
            </a:r>
            <a:r>
              <a:rPr sz="1250" spc="85" dirty="0">
                <a:solidFill>
                  <a:srgbClr val="111B1D"/>
                </a:solidFill>
                <a:latin typeface="Arial Unicode MS"/>
                <a:cs typeface="Arial Unicode MS"/>
              </a:rPr>
              <a:t>социально</a:t>
            </a:r>
            <a:r>
              <a:rPr sz="1250" spc="15" dirty="0">
                <a:solidFill>
                  <a:srgbClr val="111B1D"/>
                </a:solidFill>
                <a:latin typeface="Arial Unicode MS"/>
                <a:cs typeface="Arial Unicode MS"/>
              </a:rPr>
              <a:t> </a:t>
            </a:r>
            <a:r>
              <a:rPr sz="1250" spc="75" dirty="0">
                <a:solidFill>
                  <a:srgbClr val="111B1D"/>
                </a:solidFill>
                <a:latin typeface="Arial Unicode MS"/>
                <a:cs typeface="Arial Unicode MS"/>
              </a:rPr>
              <a:t>ответственной</a:t>
            </a:r>
            <a:r>
              <a:rPr sz="1250" spc="20" dirty="0">
                <a:solidFill>
                  <a:srgbClr val="111B1D"/>
                </a:solidFill>
                <a:latin typeface="Arial Unicode MS"/>
                <a:cs typeface="Arial Unicode MS"/>
              </a:rPr>
              <a:t> </a:t>
            </a:r>
            <a:r>
              <a:rPr sz="1250" spc="90" dirty="0">
                <a:solidFill>
                  <a:srgbClr val="111B1D"/>
                </a:solidFill>
                <a:latin typeface="Arial Unicode MS"/>
                <a:cs typeface="Arial Unicode MS"/>
              </a:rPr>
              <a:t>личности</a:t>
            </a:r>
            <a:r>
              <a:rPr sz="1250" spc="15" dirty="0">
                <a:solidFill>
                  <a:srgbClr val="111B1D"/>
                </a:solidFill>
                <a:latin typeface="Arial Unicode MS"/>
                <a:cs typeface="Arial Unicode MS"/>
              </a:rPr>
              <a:t> </a:t>
            </a:r>
            <a:r>
              <a:rPr sz="1250" spc="80" dirty="0">
                <a:solidFill>
                  <a:srgbClr val="111B1D"/>
                </a:solidFill>
                <a:latin typeface="Arial Unicode MS"/>
                <a:cs typeface="Arial Unicode MS"/>
              </a:rPr>
              <a:t>на </a:t>
            </a:r>
            <a:r>
              <a:rPr sz="1250" spc="-330" dirty="0">
                <a:solidFill>
                  <a:srgbClr val="111B1D"/>
                </a:solidFill>
                <a:latin typeface="Arial Unicode MS"/>
                <a:cs typeface="Arial Unicode MS"/>
              </a:rPr>
              <a:t> </a:t>
            </a:r>
            <a:r>
              <a:rPr sz="1250" spc="70" dirty="0">
                <a:solidFill>
                  <a:srgbClr val="111B1D"/>
                </a:solidFill>
                <a:latin typeface="Arial Unicode MS"/>
                <a:cs typeface="Arial Unicode MS"/>
              </a:rPr>
              <a:t>основе</a:t>
            </a:r>
            <a:r>
              <a:rPr sz="1250" spc="30" dirty="0">
                <a:solidFill>
                  <a:srgbClr val="111B1D"/>
                </a:solidFill>
                <a:latin typeface="Arial Unicode MS"/>
                <a:cs typeface="Arial Unicode MS"/>
              </a:rPr>
              <a:t> </a:t>
            </a:r>
            <a:r>
              <a:rPr sz="1250" spc="80" dirty="0">
                <a:solidFill>
                  <a:srgbClr val="111B1D"/>
                </a:solidFill>
                <a:latin typeface="Arial Unicode MS"/>
                <a:cs typeface="Arial Unicode MS"/>
              </a:rPr>
              <a:t>нравственных</a:t>
            </a:r>
            <a:r>
              <a:rPr sz="1250" spc="35" dirty="0">
                <a:solidFill>
                  <a:srgbClr val="111B1D"/>
                </a:solidFill>
                <a:latin typeface="Arial Unicode MS"/>
                <a:cs typeface="Arial Unicode MS"/>
              </a:rPr>
              <a:t> </a:t>
            </a:r>
            <a:r>
              <a:rPr sz="1250" spc="80" dirty="0">
                <a:solidFill>
                  <a:srgbClr val="111B1D"/>
                </a:solidFill>
                <a:latin typeface="Arial Unicode MS"/>
                <a:cs typeface="Arial Unicode MS"/>
              </a:rPr>
              <a:t>ценностей</a:t>
            </a:r>
            <a:endParaRPr sz="1250">
              <a:latin typeface="Arial Unicode MS"/>
              <a:cs typeface="Arial Unicode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01726" y="4021128"/>
            <a:ext cx="3543300" cy="15233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450" b="1" spc="75" dirty="0">
                <a:solidFill>
                  <a:srgbClr val="111B1D"/>
                </a:solidFill>
                <a:latin typeface="Arial"/>
                <a:cs typeface="Arial"/>
              </a:rPr>
              <a:t>Миссия</a:t>
            </a:r>
            <a:r>
              <a:rPr sz="1450" b="1" spc="-10" dirty="0">
                <a:solidFill>
                  <a:srgbClr val="111B1D"/>
                </a:solidFill>
                <a:latin typeface="Arial"/>
                <a:cs typeface="Arial"/>
              </a:rPr>
              <a:t> </a:t>
            </a:r>
            <a:r>
              <a:rPr sz="1450" b="1" spc="85" dirty="0">
                <a:solidFill>
                  <a:srgbClr val="111B1D"/>
                </a:solidFill>
                <a:latin typeface="Arial"/>
                <a:cs typeface="Arial"/>
              </a:rPr>
              <a:t>проекта</a:t>
            </a:r>
            <a:endParaRPr sz="1450" dirty="0">
              <a:latin typeface="Arial"/>
              <a:cs typeface="Arial"/>
            </a:endParaRPr>
          </a:p>
          <a:p>
            <a:pPr marL="12700" marR="5080">
              <a:lnSpc>
                <a:spcPct val="111100"/>
              </a:lnSpc>
              <a:spcBef>
                <a:spcPts val="1700"/>
              </a:spcBef>
            </a:pPr>
            <a:r>
              <a:rPr sz="1250" spc="85" dirty="0">
                <a:solidFill>
                  <a:srgbClr val="111B1D"/>
                </a:solidFill>
                <a:latin typeface="Arial Unicode MS"/>
                <a:cs typeface="Arial Unicode MS"/>
              </a:rPr>
              <a:t>воспитание</a:t>
            </a:r>
            <a:r>
              <a:rPr sz="1250" spc="10" dirty="0">
                <a:solidFill>
                  <a:srgbClr val="111B1D"/>
                </a:solidFill>
                <a:latin typeface="Arial Unicode MS"/>
                <a:cs typeface="Arial Unicode MS"/>
              </a:rPr>
              <a:t> </a:t>
            </a:r>
            <a:r>
              <a:rPr sz="1250" spc="105" dirty="0">
                <a:solidFill>
                  <a:srgbClr val="111B1D"/>
                </a:solidFill>
                <a:latin typeface="Arial Unicode MS"/>
                <a:cs typeface="Arial Unicode MS"/>
              </a:rPr>
              <a:t>поколений</a:t>
            </a:r>
            <a:r>
              <a:rPr sz="1250" spc="15" dirty="0">
                <a:solidFill>
                  <a:srgbClr val="111B1D"/>
                </a:solidFill>
                <a:latin typeface="Arial Unicode MS"/>
                <a:cs typeface="Arial Unicode MS"/>
              </a:rPr>
              <a:t> </a:t>
            </a:r>
            <a:r>
              <a:rPr sz="1250" spc="100" dirty="0">
                <a:solidFill>
                  <a:srgbClr val="111B1D"/>
                </a:solidFill>
                <a:latin typeface="Arial Unicode MS"/>
                <a:cs typeface="Arial Unicode MS"/>
              </a:rPr>
              <a:t>выпускников</a:t>
            </a:r>
            <a:r>
              <a:rPr sz="1250" spc="15" dirty="0">
                <a:solidFill>
                  <a:srgbClr val="111B1D"/>
                </a:solidFill>
                <a:latin typeface="Arial Unicode MS"/>
                <a:cs typeface="Arial Unicode MS"/>
              </a:rPr>
              <a:t> </a:t>
            </a:r>
            <a:r>
              <a:rPr sz="1250" spc="105" dirty="0" err="1">
                <a:solidFill>
                  <a:srgbClr val="111B1D"/>
                </a:solidFill>
                <a:latin typeface="Arial Unicode MS"/>
                <a:cs typeface="Arial Unicode MS"/>
              </a:rPr>
              <a:t>школ</a:t>
            </a:r>
            <a:r>
              <a:rPr sz="1250" spc="105" dirty="0">
                <a:solidFill>
                  <a:srgbClr val="111B1D"/>
                </a:solidFill>
                <a:latin typeface="Arial Unicode MS"/>
                <a:cs typeface="Arial Unicode MS"/>
              </a:rPr>
              <a:t> </a:t>
            </a:r>
            <a:r>
              <a:rPr sz="1250" spc="-330" dirty="0">
                <a:solidFill>
                  <a:srgbClr val="111B1D"/>
                </a:solidFill>
                <a:latin typeface="Arial Unicode MS"/>
                <a:cs typeface="Arial Unicode MS"/>
              </a:rPr>
              <a:t> </a:t>
            </a:r>
            <a:r>
              <a:rPr sz="1250" b="1" spc="10" dirty="0" smtClean="0">
                <a:solidFill>
                  <a:srgbClr val="111B1D"/>
                </a:solidFill>
                <a:latin typeface="Lucida Sans Unicode"/>
                <a:cs typeface="Lucida Sans Unicode"/>
              </a:rPr>
              <a:t>2030-2040</a:t>
            </a:r>
            <a:r>
              <a:rPr sz="1250" spc="10" dirty="0" smtClean="0">
                <a:solidFill>
                  <a:srgbClr val="111B1D"/>
                </a:solidFill>
                <a:latin typeface="Lucida Sans Unicode"/>
                <a:cs typeface="Lucida Sans Unicode"/>
              </a:rPr>
              <a:t> </a:t>
            </a:r>
            <a:r>
              <a:rPr sz="1250" spc="15" dirty="0" err="1" smtClean="0">
                <a:solidFill>
                  <a:srgbClr val="111B1D"/>
                </a:solidFill>
                <a:latin typeface="Arial Unicode MS"/>
                <a:cs typeface="Arial Unicode MS"/>
              </a:rPr>
              <a:t>гг</a:t>
            </a:r>
            <a:r>
              <a:rPr sz="1250" spc="15" dirty="0" smtClean="0">
                <a:solidFill>
                  <a:srgbClr val="111B1D"/>
                </a:solidFill>
                <a:latin typeface="Lucida Sans Unicode"/>
                <a:cs typeface="Lucida Sans Unicode"/>
              </a:rPr>
              <a:t>. </a:t>
            </a:r>
            <a:r>
              <a:rPr sz="1250" spc="40" dirty="0" err="1" smtClean="0">
                <a:solidFill>
                  <a:srgbClr val="111B1D"/>
                </a:solidFill>
                <a:latin typeface="Arial Unicode MS"/>
                <a:cs typeface="Arial Unicode MS"/>
              </a:rPr>
              <a:t>со</a:t>
            </a:r>
            <a:r>
              <a:rPr sz="1250" spc="40" dirty="0" smtClean="0">
                <a:solidFill>
                  <a:srgbClr val="111B1D"/>
                </a:solidFill>
                <a:latin typeface="Arial Unicode MS"/>
                <a:cs typeface="Arial Unicode MS"/>
              </a:rPr>
              <a:t> </a:t>
            </a:r>
            <a:r>
              <a:rPr sz="1250" spc="85" dirty="0">
                <a:solidFill>
                  <a:srgbClr val="111B1D"/>
                </a:solidFill>
                <a:latin typeface="Arial Unicode MS"/>
                <a:cs typeface="Arial Unicode MS"/>
              </a:rPr>
              <a:t>сформированной </a:t>
            </a:r>
            <a:r>
              <a:rPr sz="1250" spc="90" dirty="0">
                <a:solidFill>
                  <a:srgbClr val="111B1D"/>
                </a:solidFill>
                <a:latin typeface="Arial Unicode MS"/>
                <a:cs typeface="Arial Unicode MS"/>
              </a:rPr>
              <a:t> </a:t>
            </a:r>
            <a:r>
              <a:rPr sz="1250" spc="120" dirty="0">
                <a:solidFill>
                  <a:srgbClr val="111B1D"/>
                </a:solidFill>
                <a:latin typeface="Arial Unicode MS"/>
                <a:cs typeface="Arial Unicode MS"/>
              </a:rPr>
              <a:t>широкой </a:t>
            </a:r>
            <a:r>
              <a:rPr sz="1250" spc="90" dirty="0">
                <a:solidFill>
                  <a:srgbClr val="111B1D"/>
                </a:solidFill>
                <a:latin typeface="Arial Unicode MS"/>
                <a:cs typeface="Arial Unicode MS"/>
              </a:rPr>
              <a:t>библиотекой </a:t>
            </a:r>
            <a:r>
              <a:rPr sz="1250" spc="75" dirty="0">
                <a:solidFill>
                  <a:srgbClr val="111B1D"/>
                </a:solidFill>
                <a:latin typeface="Arial Unicode MS"/>
                <a:cs typeface="Arial Unicode MS"/>
              </a:rPr>
              <a:t>этических </a:t>
            </a:r>
            <a:r>
              <a:rPr sz="1250" spc="35" dirty="0">
                <a:solidFill>
                  <a:srgbClr val="111B1D"/>
                </a:solidFill>
                <a:latin typeface="Arial Unicode MS"/>
                <a:cs typeface="Arial Unicode MS"/>
              </a:rPr>
              <a:t>качеств</a:t>
            </a:r>
            <a:r>
              <a:rPr sz="1250" spc="35" dirty="0">
                <a:solidFill>
                  <a:srgbClr val="111B1D"/>
                </a:solidFill>
                <a:latin typeface="Lucida Sans Unicode"/>
                <a:cs typeface="Lucida Sans Unicode"/>
              </a:rPr>
              <a:t>, </a:t>
            </a:r>
            <a:r>
              <a:rPr sz="1250" spc="-385" dirty="0">
                <a:solidFill>
                  <a:srgbClr val="111B1D"/>
                </a:solidFill>
                <a:latin typeface="Lucida Sans Unicode"/>
                <a:cs typeface="Lucida Sans Unicode"/>
              </a:rPr>
              <a:t> </a:t>
            </a:r>
            <a:r>
              <a:rPr sz="1250" spc="95" dirty="0">
                <a:solidFill>
                  <a:srgbClr val="111B1D"/>
                </a:solidFill>
                <a:latin typeface="Arial Unicode MS"/>
                <a:cs typeface="Arial Unicode MS"/>
              </a:rPr>
              <a:t>высоким </a:t>
            </a:r>
            <a:r>
              <a:rPr sz="1250" spc="85" dirty="0">
                <a:solidFill>
                  <a:srgbClr val="111B1D"/>
                </a:solidFill>
                <a:latin typeface="Arial Unicode MS"/>
                <a:cs typeface="Arial Unicode MS"/>
              </a:rPr>
              <a:t>уровнем </a:t>
            </a:r>
            <a:r>
              <a:rPr sz="1250" spc="90" dirty="0">
                <a:solidFill>
                  <a:srgbClr val="111B1D"/>
                </a:solidFill>
                <a:latin typeface="Arial Unicode MS"/>
                <a:cs typeface="Arial Unicode MS"/>
              </a:rPr>
              <a:t>социальной </a:t>
            </a:r>
            <a:r>
              <a:rPr sz="1250" spc="125" dirty="0">
                <a:solidFill>
                  <a:srgbClr val="111B1D"/>
                </a:solidFill>
                <a:latin typeface="Arial Unicode MS"/>
                <a:cs typeface="Arial Unicode MS"/>
              </a:rPr>
              <a:t>и </a:t>
            </a:r>
            <a:r>
              <a:rPr sz="1250" spc="130" dirty="0">
                <a:solidFill>
                  <a:srgbClr val="111B1D"/>
                </a:solidFill>
                <a:latin typeface="Arial Unicode MS"/>
                <a:cs typeface="Arial Unicode MS"/>
              </a:rPr>
              <a:t> </a:t>
            </a:r>
            <a:r>
              <a:rPr sz="1250" spc="80" dirty="0">
                <a:solidFill>
                  <a:srgbClr val="111B1D"/>
                </a:solidFill>
                <a:latin typeface="Arial Unicode MS"/>
                <a:cs typeface="Arial Unicode MS"/>
              </a:rPr>
              <a:t>интеллектуальной</a:t>
            </a:r>
            <a:r>
              <a:rPr sz="1250" spc="30" dirty="0">
                <a:solidFill>
                  <a:srgbClr val="111B1D"/>
                </a:solidFill>
                <a:latin typeface="Arial Unicode MS"/>
                <a:cs typeface="Arial Unicode MS"/>
              </a:rPr>
              <a:t> </a:t>
            </a:r>
            <a:r>
              <a:rPr sz="1250" spc="85" dirty="0">
                <a:solidFill>
                  <a:srgbClr val="111B1D"/>
                </a:solidFill>
                <a:latin typeface="Arial Unicode MS"/>
                <a:cs typeface="Arial Unicode MS"/>
              </a:rPr>
              <a:t>компетентности</a:t>
            </a:r>
            <a:endParaRPr sz="1250" dirty="0">
              <a:latin typeface="Arial Unicode MS"/>
              <a:cs typeface="Arial Unicode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9438" y="2467632"/>
            <a:ext cx="9796145" cy="11372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spc="-5" dirty="0">
                <a:solidFill>
                  <a:srgbClr val="111B1D"/>
                </a:solidFill>
                <a:latin typeface="Arial Unicode MS"/>
                <a:cs typeface="Arial Unicode MS"/>
              </a:rPr>
              <a:t>ИСКУССТВО</a:t>
            </a:r>
            <a:r>
              <a:rPr sz="1400" spc="30" dirty="0">
                <a:solidFill>
                  <a:srgbClr val="111B1D"/>
                </a:solidFill>
                <a:latin typeface="Arial Unicode MS"/>
                <a:cs typeface="Arial Unicode MS"/>
              </a:rPr>
              <a:t> </a:t>
            </a:r>
            <a:r>
              <a:rPr sz="1400" spc="20" dirty="0">
                <a:solidFill>
                  <a:srgbClr val="111B1D"/>
                </a:solidFill>
                <a:latin typeface="Arial Unicode MS"/>
                <a:cs typeface="Arial Unicode MS"/>
              </a:rPr>
              <a:t>НА</a:t>
            </a:r>
            <a:r>
              <a:rPr sz="1400" spc="30" dirty="0">
                <a:solidFill>
                  <a:srgbClr val="111B1D"/>
                </a:solidFill>
                <a:latin typeface="Arial Unicode MS"/>
                <a:cs typeface="Arial Unicode MS"/>
              </a:rPr>
              <a:t> </a:t>
            </a:r>
            <a:r>
              <a:rPr sz="1400" spc="-40" dirty="0">
                <a:solidFill>
                  <a:srgbClr val="111B1D"/>
                </a:solidFill>
                <a:latin typeface="Arial Unicode MS"/>
                <a:cs typeface="Arial Unicode MS"/>
              </a:rPr>
              <a:t>СЛУЖБЕ</a:t>
            </a:r>
            <a:r>
              <a:rPr sz="1400" spc="30" dirty="0">
                <a:solidFill>
                  <a:srgbClr val="111B1D"/>
                </a:solidFill>
                <a:latin typeface="Arial Unicode MS"/>
                <a:cs typeface="Arial Unicode MS"/>
              </a:rPr>
              <a:t> </a:t>
            </a:r>
            <a:r>
              <a:rPr sz="1400" spc="15" dirty="0">
                <a:solidFill>
                  <a:srgbClr val="111B1D"/>
                </a:solidFill>
                <a:latin typeface="Arial Unicode MS"/>
                <a:cs typeface="Arial Unicode MS"/>
              </a:rPr>
              <a:t>ВОСПИТАНИЯ</a:t>
            </a:r>
            <a:endParaRPr sz="14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50">
              <a:latin typeface="Arial Unicode MS"/>
              <a:cs typeface="Arial Unicode MS"/>
            </a:endParaRPr>
          </a:p>
          <a:p>
            <a:pPr marL="2618105" marR="5080">
              <a:lnSpc>
                <a:spcPct val="114900"/>
              </a:lnSpc>
            </a:pPr>
            <a:r>
              <a:rPr sz="1050" dirty="0">
                <a:latin typeface="Lucida Sans Unicode"/>
                <a:cs typeface="Lucida Sans Unicode"/>
              </a:rPr>
              <a:t>""</a:t>
            </a:r>
            <a:r>
              <a:rPr sz="1050" dirty="0">
                <a:latin typeface="Arial Unicode MS"/>
                <a:cs typeface="Arial Unicode MS"/>
              </a:rPr>
              <a:t>КИНОУРОКИ</a:t>
            </a:r>
            <a:r>
              <a:rPr sz="1050" spc="25" dirty="0">
                <a:latin typeface="Arial Unicode MS"/>
                <a:cs typeface="Arial Unicode MS"/>
              </a:rPr>
              <a:t> </a:t>
            </a:r>
            <a:r>
              <a:rPr sz="1050" spc="-20" dirty="0">
                <a:latin typeface="Arial Unicode MS"/>
                <a:cs typeface="Arial Unicode MS"/>
              </a:rPr>
              <a:t>В</a:t>
            </a:r>
            <a:r>
              <a:rPr sz="1050" spc="30" dirty="0">
                <a:latin typeface="Arial Unicode MS"/>
                <a:cs typeface="Arial Unicode MS"/>
              </a:rPr>
              <a:t> </a:t>
            </a:r>
            <a:r>
              <a:rPr sz="1050" spc="25" dirty="0">
                <a:latin typeface="Arial Unicode MS"/>
                <a:cs typeface="Arial Unicode MS"/>
              </a:rPr>
              <a:t>ШКОЛАХ</a:t>
            </a:r>
            <a:r>
              <a:rPr sz="1050" spc="30" dirty="0">
                <a:latin typeface="Arial Unicode MS"/>
                <a:cs typeface="Arial Unicode MS"/>
              </a:rPr>
              <a:t> </a:t>
            </a:r>
            <a:r>
              <a:rPr sz="1050" spc="-30" dirty="0">
                <a:latin typeface="Arial Unicode MS"/>
                <a:cs typeface="Arial Unicode MS"/>
              </a:rPr>
              <a:t>РОССИИ</a:t>
            </a:r>
            <a:r>
              <a:rPr sz="1050" spc="-30" dirty="0">
                <a:latin typeface="Lucida Sans Unicode"/>
                <a:cs typeface="Lucida Sans Unicode"/>
              </a:rPr>
              <a:t>"</a:t>
            </a:r>
            <a:r>
              <a:rPr sz="1050" spc="35" dirty="0">
                <a:latin typeface="Lucida Sans Unicode"/>
                <a:cs typeface="Lucida Sans Unicode"/>
              </a:rPr>
              <a:t> </a:t>
            </a:r>
            <a:r>
              <a:rPr sz="1050" spc="10" dirty="0">
                <a:latin typeface="Lucida Sans Unicode"/>
                <a:cs typeface="Lucida Sans Unicode"/>
              </a:rPr>
              <a:t>- </a:t>
            </a:r>
            <a:r>
              <a:rPr sz="1050" spc="-35" dirty="0">
                <a:latin typeface="Arial Unicode MS"/>
                <a:cs typeface="Arial Unicode MS"/>
              </a:rPr>
              <a:t>ЭТО</a:t>
            </a:r>
            <a:r>
              <a:rPr sz="1050" spc="30" dirty="0">
                <a:latin typeface="Arial Unicode MS"/>
                <a:cs typeface="Arial Unicode MS"/>
              </a:rPr>
              <a:t> </a:t>
            </a:r>
            <a:r>
              <a:rPr sz="1050" spc="15" dirty="0">
                <a:latin typeface="Arial Unicode MS"/>
                <a:cs typeface="Arial Unicode MS"/>
              </a:rPr>
              <a:t>ИННОВАЦИОННАЯ</a:t>
            </a:r>
            <a:r>
              <a:rPr sz="1050" spc="30" dirty="0">
                <a:latin typeface="Arial Unicode MS"/>
                <a:cs typeface="Arial Unicode MS"/>
              </a:rPr>
              <a:t> </a:t>
            </a:r>
            <a:r>
              <a:rPr sz="1050" spc="-25" dirty="0">
                <a:latin typeface="Arial Unicode MS"/>
                <a:cs typeface="Arial Unicode MS"/>
              </a:rPr>
              <a:t>СИСТЕМА</a:t>
            </a:r>
            <a:r>
              <a:rPr sz="1050" spc="30" dirty="0">
                <a:latin typeface="Arial Unicode MS"/>
                <a:cs typeface="Arial Unicode MS"/>
              </a:rPr>
              <a:t> </a:t>
            </a:r>
            <a:r>
              <a:rPr sz="1050" spc="-10" dirty="0">
                <a:latin typeface="Arial Unicode MS"/>
                <a:cs typeface="Arial Unicode MS"/>
              </a:rPr>
              <a:t>ВОСПИТАНИЯ</a:t>
            </a:r>
            <a:r>
              <a:rPr sz="1050" spc="-10" dirty="0">
                <a:latin typeface="Lucida Sans Unicode"/>
                <a:cs typeface="Lucida Sans Unicode"/>
              </a:rPr>
              <a:t>.</a:t>
            </a:r>
            <a:r>
              <a:rPr sz="1050" spc="10" dirty="0">
                <a:latin typeface="Lucida Sans Unicode"/>
                <a:cs typeface="Lucida Sans Unicode"/>
              </a:rPr>
              <a:t> </a:t>
            </a:r>
            <a:r>
              <a:rPr sz="1050" spc="-20" dirty="0">
                <a:latin typeface="Arial Unicode MS"/>
                <a:cs typeface="Arial Unicode MS"/>
              </a:rPr>
              <a:t>В</a:t>
            </a:r>
            <a:r>
              <a:rPr sz="1050" spc="30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РАМКАХ</a:t>
            </a:r>
            <a:r>
              <a:rPr sz="1050" spc="25" dirty="0">
                <a:latin typeface="Arial Unicode MS"/>
                <a:cs typeface="Arial Unicode MS"/>
              </a:rPr>
              <a:t> </a:t>
            </a:r>
            <a:r>
              <a:rPr sz="1050" spc="-15" dirty="0">
                <a:latin typeface="Arial Unicode MS"/>
                <a:cs typeface="Arial Unicode MS"/>
              </a:rPr>
              <a:t>ПРОЕКТА </a:t>
            </a:r>
            <a:r>
              <a:rPr sz="1050" spc="-275" dirty="0">
                <a:latin typeface="Arial Unicode MS"/>
                <a:cs typeface="Arial Unicode MS"/>
              </a:rPr>
              <a:t> </a:t>
            </a:r>
            <a:r>
              <a:rPr sz="1050" spc="-20" dirty="0">
                <a:latin typeface="Arial Unicode MS"/>
                <a:cs typeface="Arial Unicode MS"/>
              </a:rPr>
              <a:t>СОЗДАЮТСЯ</a:t>
            </a:r>
            <a:r>
              <a:rPr sz="1050" spc="20" dirty="0">
                <a:latin typeface="Arial Unicode MS"/>
                <a:cs typeface="Arial Unicode MS"/>
              </a:rPr>
              <a:t> </a:t>
            </a:r>
            <a:r>
              <a:rPr sz="1050" spc="30" dirty="0">
                <a:latin typeface="Arial Unicode MS"/>
                <a:cs typeface="Arial Unicode MS"/>
              </a:rPr>
              <a:t>КИНОУРОКИ</a:t>
            </a:r>
            <a:r>
              <a:rPr sz="1050" spc="45" dirty="0">
                <a:latin typeface="Arial Unicode MS"/>
                <a:cs typeface="Arial Unicode MS"/>
              </a:rPr>
              <a:t> </a:t>
            </a:r>
            <a:r>
              <a:rPr sz="1050" spc="10" dirty="0">
                <a:latin typeface="Lucida Sans Unicode"/>
                <a:cs typeface="Lucida Sans Unicode"/>
              </a:rPr>
              <a:t>-</a:t>
            </a:r>
            <a:r>
              <a:rPr sz="1050" spc="5" dirty="0">
                <a:latin typeface="Lucida Sans Unicode"/>
                <a:cs typeface="Lucida Sans Unicode"/>
              </a:rPr>
              <a:t> </a:t>
            </a:r>
            <a:r>
              <a:rPr sz="1050" spc="-10" dirty="0">
                <a:latin typeface="Arial Unicode MS"/>
                <a:cs typeface="Arial Unicode MS"/>
              </a:rPr>
              <a:t>ПРОФЕССИОНАЛЬНЫЕ</a:t>
            </a:r>
            <a:r>
              <a:rPr sz="1050" spc="25" dirty="0">
                <a:latin typeface="Arial Unicode MS"/>
                <a:cs typeface="Arial Unicode MS"/>
              </a:rPr>
              <a:t> </a:t>
            </a:r>
            <a:r>
              <a:rPr sz="1050" spc="-30" dirty="0">
                <a:latin typeface="Arial Unicode MS"/>
                <a:cs typeface="Arial Unicode MS"/>
              </a:rPr>
              <a:t>ХУДОЖЕСТВЕННЫЕ</a:t>
            </a:r>
            <a:r>
              <a:rPr sz="1050" spc="25" dirty="0">
                <a:latin typeface="Arial Unicode MS"/>
                <a:cs typeface="Arial Unicode MS"/>
              </a:rPr>
              <a:t> </a:t>
            </a:r>
            <a:r>
              <a:rPr sz="1050" spc="35" dirty="0">
                <a:latin typeface="Arial Unicode MS"/>
                <a:cs typeface="Arial Unicode MS"/>
              </a:rPr>
              <a:t>ФИЛЬМЫ</a:t>
            </a:r>
            <a:r>
              <a:rPr sz="1050" spc="25" dirty="0">
                <a:latin typeface="Arial Unicode MS"/>
                <a:cs typeface="Arial Unicode MS"/>
              </a:rPr>
              <a:t> </a:t>
            </a:r>
            <a:r>
              <a:rPr sz="1050" spc="-10" dirty="0">
                <a:latin typeface="Arial Unicode MS"/>
                <a:cs typeface="Arial Unicode MS"/>
              </a:rPr>
              <a:t>ДЛЯ</a:t>
            </a:r>
            <a:r>
              <a:rPr sz="1050" spc="25" dirty="0">
                <a:latin typeface="Arial Unicode MS"/>
                <a:cs typeface="Arial Unicode MS"/>
              </a:rPr>
              <a:t> </a:t>
            </a:r>
            <a:r>
              <a:rPr sz="1050" spc="40" dirty="0">
                <a:latin typeface="Arial Unicode MS"/>
                <a:cs typeface="Arial Unicode MS"/>
              </a:rPr>
              <a:t>ШКОЛЬНИКОВ</a:t>
            </a:r>
            <a:r>
              <a:rPr sz="1050" spc="25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О </a:t>
            </a:r>
            <a:r>
              <a:rPr sz="1050" spc="5" dirty="0">
                <a:latin typeface="Arial Unicode MS"/>
                <a:cs typeface="Arial Unicode MS"/>
              </a:rPr>
              <a:t> </a:t>
            </a:r>
            <a:r>
              <a:rPr sz="1050" spc="-50" dirty="0">
                <a:latin typeface="Arial Unicode MS"/>
                <a:cs typeface="Arial Unicode MS"/>
              </a:rPr>
              <a:t>ДРУЖБЕ</a:t>
            </a:r>
            <a:r>
              <a:rPr sz="1050" spc="-50" dirty="0">
                <a:latin typeface="Lucida Sans Unicode"/>
                <a:cs typeface="Lucida Sans Unicode"/>
              </a:rPr>
              <a:t>,</a:t>
            </a:r>
            <a:r>
              <a:rPr sz="1050" spc="70" dirty="0">
                <a:latin typeface="Lucida Sans Unicode"/>
                <a:cs typeface="Lucida Sans Unicode"/>
              </a:rPr>
              <a:t> </a:t>
            </a:r>
            <a:r>
              <a:rPr sz="1050" spc="-20" dirty="0">
                <a:latin typeface="Arial Unicode MS"/>
                <a:cs typeface="Arial Unicode MS"/>
              </a:rPr>
              <a:t>СПРАВЕДЛИВОСТИ</a:t>
            </a:r>
            <a:r>
              <a:rPr sz="1050" spc="-20" dirty="0">
                <a:latin typeface="Lucida Sans Unicode"/>
                <a:cs typeface="Lucida Sans Unicode"/>
              </a:rPr>
              <a:t>,</a:t>
            </a:r>
            <a:r>
              <a:rPr sz="1050" dirty="0">
                <a:latin typeface="Lucida Sans Unicode"/>
                <a:cs typeface="Lucida Sans Unicode"/>
              </a:rPr>
              <a:t> </a:t>
            </a:r>
            <a:r>
              <a:rPr sz="1050" spc="-20" dirty="0">
                <a:latin typeface="Arial Unicode MS"/>
                <a:cs typeface="Arial Unicode MS"/>
              </a:rPr>
              <a:t>БЛАГОРОДСТВЕ</a:t>
            </a:r>
            <a:r>
              <a:rPr sz="1050" spc="25" dirty="0">
                <a:latin typeface="Arial Unicode MS"/>
                <a:cs typeface="Arial Unicode MS"/>
              </a:rPr>
              <a:t> </a:t>
            </a:r>
            <a:r>
              <a:rPr sz="1050" spc="45" dirty="0">
                <a:latin typeface="Arial Unicode MS"/>
                <a:cs typeface="Arial Unicode MS"/>
              </a:rPr>
              <a:t>И</a:t>
            </a:r>
            <a:r>
              <a:rPr sz="1050" spc="20" dirty="0">
                <a:latin typeface="Arial Unicode MS"/>
                <a:cs typeface="Arial Unicode MS"/>
              </a:rPr>
              <a:t> </a:t>
            </a:r>
            <a:r>
              <a:rPr sz="1050" spc="-10" dirty="0">
                <a:latin typeface="Arial Unicode MS"/>
                <a:cs typeface="Arial Unicode MS"/>
              </a:rPr>
              <a:t>ДРУГИХ</a:t>
            </a:r>
            <a:r>
              <a:rPr sz="1050" spc="25" dirty="0">
                <a:latin typeface="Arial Unicode MS"/>
                <a:cs typeface="Arial Unicode MS"/>
              </a:rPr>
              <a:t> </a:t>
            </a:r>
            <a:r>
              <a:rPr sz="1050" spc="-20" dirty="0">
                <a:latin typeface="Arial Unicode MS"/>
                <a:cs typeface="Arial Unicode MS"/>
              </a:rPr>
              <a:t>НРАВСТВЕННЫХ</a:t>
            </a:r>
            <a:r>
              <a:rPr sz="1050" spc="25" dirty="0">
                <a:latin typeface="Arial Unicode MS"/>
                <a:cs typeface="Arial Unicode MS"/>
              </a:rPr>
              <a:t> </a:t>
            </a:r>
            <a:r>
              <a:rPr sz="1050" spc="-20" dirty="0">
                <a:latin typeface="Arial Unicode MS"/>
                <a:cs typeface="Arial Unicode MS"/>
              </a:rPr>
              <a:t>ЧЕЛОВЕЧЕСКИХ</a:t>
            </a:r>
            <a:r>
              <a:rPr sz="1050" spc="20" dirty="0">
                <a:latin typeface="Arial Unicode MS"/>
                <a:cs typeface="Arial Unicode MS"/>
              </a:rPr>
              <a:t> </a:t>
            </a:r>
            <a:r>
              <a:rPr sz="1050" spc="-35" dirty="0">
                <a:latin typeface="Arial Unicode MS"/>
                <a:cs typeface="Arial Unicode MS"/>
              </a:rPr>
              <a:t>КАЧЕСТВАХ</a:t>
            </a:r>
            <a:r>
              <a:rPr sz="1050" spc="-35" dirty="0">
                <a:latin typeface="Lucida Sans Unicode"/>
                <a:cs typeface="Lucida Sans Unicode"/>
              </a:rPr>
              <a:t>.</a:t>
            </a:r>
            <a:endParaRPr sz="1050">
              <a:latin typeface="Lucida Sans Unicode"/>
              <a:cs typeface="Lucida Sans Unicode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4355" y="5334000"/>
            <a:ext cx="1090444" cy="10656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4540250"/>
            <a:ext cx="10693400" cy="29995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8" y="1568450"/>
            <a:ext cx="10693400" cy="28460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191426"/>
            <a:ext cx="10693400" cy="4352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" y="806450"/>
            <a:ext cx="10693400" cy="71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6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23405" y="2295089"/>
            <a:ext cx="1254125" cy="3378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50" spc="-95" dirty="0">
                <a:solidFill>
                  <a:srgbClr val="000000"/>
                </a:solidFill>
              </a:rPr>
              <a:t>Т</a:t>
            </a:r>
            <a:r>
              <a:rPr sz="2050" spc="-40" dirty="0">
                <a:solidFill>
                  <a:srgbClr val="000000"/>
                </a:solidFill>
              </a:rPr>
              <a:t>А</a:t>
            </a:r>
            <a:r>
              <a:rPr sz="2050" spc="-65" dirty="0">
                <a:solidFill>
                  <a:srgbClr val="000000"/>
                </a:solidFill>
              </a:rPr>
              <a:t>Б</a:t>
            </a:r>
            <a:r>
              <a:rPr sz="2050" spc="20" dirty="0">
                <a:solidFill>
                  <a:srgbClr val="000000"/>
                </a:solidFill>
              </a:rPr>
              <a:t>Л</a:t>
            </a:r>
            <a:r>
              <a:rPr sz="2050" spc="110" dirty="0">
                <a:solidFill>
                  <a:srgbClr val="000000"/>
                </a:solidFill>
              </a:rPr>
              <a:t>И</a:t>
            </a:r>
            <a:r>
              <a:rPr sz="2050" spc="15" dirty="0">
                <a:solidFill>
                  <a:srgbClr val="000000"/>
                </a:solidFill>
              </a:rPr>
              <a:t>Ц</a:t>
            </a:r>
            <a:r>
              <a:rPr sz="2050" spc="-60" dirty="0">
                <a:solidFill>
                  <a:srgbClr val="000000"/>
                </a:solidFill>
              </a:rPr>
              <a:t>А</a:t>
            </a:r>
            <a:endParaRPr sz="2050" dirty="0"/>
          </a:p>
        </p:txBody>
      </p:sp>
      <p:sp>
        <p:nvSpPr>
          <p:cNvPr id="3" name="object 3"/>
          <p:cNvSpPr txBox="1"/>
          <p:nvPr/>
        </p:nvSpPr>
        <p:spPr>
          <a:xfrm>
            <a:off x="6123405" y="2715784"/>
            <a:ext cx="4065904" cy="2930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8580">
              <a:lnSpc>
                <a:spcPct val="130800"/>
              </a:lnSpc>
              <a:spcBef>
                <a:spcPts val="95"/>
              </a:spcBef>
            </a:pPr>
            <a:r>
              <a:rPr sz="1200" spc="75" dirty="0">
                <a:solidFill>
                  <a:srgbClr val="525C6A"/>
                </a:solidFill>
                <a:latin typeface="Arial Unicode MS"/>
                <a:cs typeface="Arial Unicode MS"/>
              </a:rPr>
              <a:t>духовно</a:t>
            </a:r>
            <a:r>
              <a:rPr sz="1200" spc="75" dirty="0">
                <a:solidFill>
                  <a:srgbClr val="525C6A"/>
                </a:solidFill>
                <a:latin typeface="Lucida Sans Unicode"/>
                <a:cs typeface="Lucida Sans Unicode"/>
              </a:rPr>
              <a:t>-</a:t>
            </a:r>
            <a:r>
              <a:rPr sz="1200" spc="75" dirty="0">
                <a:solidFill>
                  <a:srgbClr val="525C6A"/>
                </a:solidFill>
                <a:latin typeface="Arial Unicode MS"/>
                <a:cs typeface="Arial Unicode MS"/>
              </a:rPr>
              <a:t>нравственных </a:t>
            </a:r>
            <a:r>
              <a:rPr sz="1200" spc="114" dirty="0">
                <a:solidFill>
                  <a:srgbClr val="525C6A"/>
                </a:solidFill>
                <a:latin typeface="Arial Unicode MS"/>
                <a:cs typeface="Arial Unicode MS"/>
              </a:rPr>
              <a:t>и </a:t>
            </a:r>
            <a:r>
              <a:rPr sz="1200" spc="85" dirty="0">
                <a:solidFill>
                  <a:srgbClr val="525C6A"/>
                </a:solidFill>
                <a:latin typeface="Arial Unicode MS"/>
                <a:cs typeface="Arial Unicode MS"/>
              </a:rPr>
              <a:t>моральных </a:t>
            </a:r>
            <a:r>
              <a:rPr sz="1200" spc="100" dirty="0">
                <a:solidFill>
                  <a:srgbClr val="525C6A"/>
                </a:solidFill>
                <a:latin typeface="Arial Unicode MS"/>
                <a:cs typeface="Arial Unicode MS"/>
              </a:rPr>
              <a:t>понятий </a:t>
            </a:r>
            <a:r>
              <a:rPr sz="1200" spc="105" dirty="0">
                <a:solidFill>
                  <a:srgbClr val="525C6A"/>
                </a:solidFill>
                <a:latin typeface="Arial Unicode MS"/>
                <a:cs typeface="Arial Unicode MS"/>
              </a:rPr>
              <a:t> </a:t>
            </a:r>
            <a:r>
              <a:rPr sz="1200" spc="110" dirty="0">
                <a:solidFill>
                  <a:srgbClr val="525C6A"/>
                </a:solidFill>
                <a:latin typeface="Lucida Sans Unicode"/>
                <a:cs typeface="Lucida Sans Unicode"/>
              </a:rPr>
              <a:t>(</a:t>
            </a:r>
            <a:r>
              <a:rPr sz="1200" spc="110" dirty="0">
                <a:solidFill>
                  <a:srgbClr val="525C6A"/>
                </a:solidFill>
                <a:latin typeface="Arial Unicode MS"/>
                <a:cs typeface="Arial Unicode MS"/>
              </a:rPr>
              <a:t>принципов</a:t>
            </a:r>
            <a:r>
              <a:rPr sz="1200" spc="110" dirty="0">
                <a:solidFill>
                  <a:srgbClr val="525C6A"/>
                </a:solidFill>
                <a:latin typeface="Lucida Sans Unicode"/>
                <a:cs typeface="Lucida Sans Unicode"/>
              </a:rPr>
              <a:t>,</a:t>
            </a:r>
            <a:r>
              <a:rPr sz="1200" dirty="0">
                <a:solidFill>
                  <a:srgbClr val="525C6A"/>
                </a:solidFill>
                <a:latin typeface="Lucida Sans Unicode"/>
                <a:cs typeface="Lucida Sans Unicode"/>
              </a:rPr>
              <a:t> </a:t>
            </a:r>
            <a:r>
              <a:rPr sz="1200" spc="105" dirty="0">
                <a:solidFill>
                  <a:srgbClr val="525C6A"/>
                </a:solidFill>
                <a:latin typeface="Arial Unicode MS"/>
                <a:cs typeface="Arial Unicode MS"/>
              </a:rPr>
              <a:t>ценностей</a:t>
            </a:r>
            <a:r>
              <a:rPr sz="1200" spc="105" dirty="0">
                <a:solidFill>
                  <a:srgbClr val="525C6A"/>
                </a:solidFill>
                <a:latin typeface="Lucida Sans Unicode"/>
                <a:cs typeface="Lucida Sans Unicode"/>
              </a:rPr>
              <a:t>)</a:t>
            </a:r>
            <a:r>
              <a:rPr sz="1200" dirty="0">
                <a:solidFill>
                  <a:srgbClr val="525C6A"/>
                </a:solidFill>
                <a:latin typeface="Lucida Sans Unicode"/>
                <a:cs typeface="Lucida Sans Unicode"/>
              </a:rPr>
              <a:t> </a:t>
            </a:r>
            <a:r>
              <a:rPr sz="1200" spc="35" dirty="0">
                <a:solidFill>
                  <a:srgbClr val="525C6A"/>
                </a:solidFill>
                <a:latin typeface="Arial Unicode MS"/>
                <a:cs typeface="Arial Unicode MS"/>
              </a:rPr>
              <a:t>для</a:t>
            </a:r>
            <a:r>
              <a:rPr sz="1200" spc="20" dirty="0">
                <a:solidFill>
                  <a:srgbClr val="525C6A"/>
                </a:solidFill>
                <a:latin typeface="Arial Unicode MS"/>
                <a:cs typeface="Arial Unicode MS"/>
              </a:rPr>
              <a:t> </a:t>
            </a:r>
            <a:r>
              <a:rPr sz="1200" spc="65" dirty="0">
                <a:solidFill>
                  <a:srgbClr val="525C6A"/>
                </a:solidFill>
                <a:latin typeface="Arial Unicode MS"/>
                <a:cs typeface="Arial Unicode MS"/>
              </a:rPr>
              <a:t>создания</a:t>
            </a:r>
            <a:r>
              <a:rPr sz="1200" spc="20" dirty="0">
                <a:solidFill>
                  <a:srgbClr val="525C6A"/>
                </a:solidFill>
                <a:latin typeface="Arial Unicode MS"/>
                <a:cs typeface="Arial Unicode MS"/>
              </a:rPr>
              <a:t> </a:t>
            </a:r>
            <a:r>
              <a:rPr sz="1200" spc="75" dirty="0">
                <a:solidFill>
                  <a:srgbClr val="525C6A"/>
                </a:solidFill>
                <a:latin typeface="Arial Unicode MS"/>
                <a:cs typeface="Arial Unicode MS"/>
              </a:rPr>
              <a:t>сценариев </a:t>
            </a:r>
            <a:r>
              <a:rPr sz="1200" spc="-315" dirty="0">
                <a:solidFill>
                  <a:srgbClr val="525C6A"/>
                </a:solidFill>
                <a:latin typeface="Arial Unicode MS"/>
                <a:cs typeface="Arial Unicode MS"/>
              </a:rPr>
              <a:t> </a:t>
            </a:r>
            <a:r>
              <a:rPr sz="1200" spc="65" dirty="0">
                <a:solidFill>
                  <a:srgbClr val="525C6A"/>
                </a:solidFill>
                <a:latin typeface="Arial Unicode MS"/>
                <a:cs typeface="Arial Unicode MS"/>
              </a:rPr>
              <a:t>фильмов </a:t>
            </a:r>
            <a:r>
              <a:rPr sz="1200" spc="114" dirty="0">
                <a:solidFill>
                  <a:srgbClr val="525C6A"/>
                </a:solidFill>
                <a:latin typeface="Arial Unicode MS"/>
                <a:cs typeface="Arial Unicode MS"/>
              </a:rPr>
              <a:t>и </a:t>
            </a:r>
            <a:r>
              <a:rPr sz="1200" spc="80" dirty="0">
                <a:solidFill>
                  <a:srgbClr val="525C6A"/>
                </a:solidFill>
                <a:latin typeface="Arial Unicode MS"/>
                <a:cs typeface="Arial Unicode MS"/>
              </a:rPr>
              <a:t>проведения воспитательной </a:t>
            </a:r>
            <a:r>
              <a:rPr sz="1200" spc="70" dirty="0">
                <a:solidFill>
                  <a:srgbClr val="525C6A"/>
                </a:solidFill>
                <a:latin typeface="Arial Unicode MS"/>
                <a:cs typeface="Arial Unicode MS"/>
              </a:rPr>
              <a:t>работы </a:t>
            </a:r>
            <a:r>
              <a:rPr sz="1200" spc="65" dirty="0">
                <a:solidFill>
                  <a:srgbClr val="525C6A"/>
                </a:solidFill>
                <a:latin typeface="Arial Unicode MS"/>
                <a:cs typeface="Arial Unicode MS"/>
              </a:rPr>
              <a:t>в </a:t>
            </a:r>
            <a:r>
              <a:rPr sz="1200" spc="-320" dirty="0">
                <a:solidFill>
                  <a:srgbClr val="525C6A"/>
                </a:solidFill>
                <a:latin typeface="Arial Unicode MS"/>
                <a:cs typeface="Arial Unicode MS"/>
              </a:rPr>
              <a:t> </a:t>
            </a:r>
            <a:r>
              <a:rPr sz="1200" spc="80" dirty="0">
                <a:solidFill>
                  <a:srgbClr val="525C6A"/>
                </a:solidFill>
                <a:latin typeface="Arial Unicode MS"/>
                <a:cs typeface="Arial Unicode MS"/>
              </a:rPr>
              <a:t>рамках</a:t>
            </a:r>
            <a:r>
              <a:rPr sz="1200" spc="25" dirty="0">
                <a:solidFill>
                  <a:srgbClr val="525C6A"/>
                </a:solidFill>
                <a:latin typeface="Arial Unicode MS"/>
                <a:cs typeface="Arial Unicode MS"/>
              </a:rPr>
              <a:t> </a:t>
            </a:r>
            <a:r>
              <a:rPr sz="1200" spc="80" dirty="0">
                <a:solidFill>
                  <a:srgbClr val="525C6A"/>
                </a:solidFill>
                <a:latin typeface="Arial Unicode MS"/>
                <a:cs typeface="Arial Unicode MS"/>
              </a:rPr>
              <a:t>проекта</a:t>
            </a:r>
            <a:r>
              <a:rPr sz="1200" spc="55" dirty="0">
                <a:solidFill>
                  <a:srgbClr val="525C6A"/>
                </a:solidFill>
                <a:latin typeface="Arial Unicode MS"/>
                <a:cs typeface="Arial Unicode MS"/>
              </a:rPr>
              <a:t> </a:t>
            </a:r>
            <a:r>
              <a:rPr sz="1200" spc="80" dirty="0">
                <a:solidFill>
                  <a:srgbClr val="525C6A"/>
                </a:solidFill>
                <a:latin typeface="Lucida Sans Unicode"/>
                <a:cs typeface="Lucida Sans Unicode"/>
              </a:rPr>
              <a:t>«</a:t>
            </a:r>
            <a:r>
              <a:rPr sz="1200" spc="80" dirty="0">
                <a:solidFill>
                  <a:srgbClr val="525C6A"/>
                </a:solidFill>
                <a:latin typeface="Arial Unicode MS"/>
                <a:cs typeface="Arial Unicode MS"/>
              </a:rPr>
              <a:t>Киноуроки</a:t>
            </a:r>
            <a:r>
              <a:rPr sz="1200" spc="30" dirty="0">
                <a:solidFill>
                  <a:srgbClr val="525C6A"/>
                </a:solidFill>
                <a:latin typeface="Arial Unicode MS"/>
                <a:cs typeface="Arial Unicode MS"/>
              </a:rPr>
              <a:t> </a:t>
            </a:r>
            <a:r>
              <a:rPr sz="1200" spc="65" dirty="0">
                <a:solidFill>
                  <a:srgbClr val="525C6A"/>
                </a:solidFill>
                <a:latin typeface="Arial Unicode MS"/>
                <a:cs typeface="Arial Unicode MS"/>
              </a:rPr>
              <a:t>в</a:t>
            </a:r>
            <a:r>
              <a:rPr sz="1200" spc="80" dirty="0">
                <a:solidFill>
                  <a:srgbClr val="525C6A"/>
                </a:solidFill>
                <a:latin typeface="Arial Unicode MS"/>
                <a:cs typeface="Arial Unicode MS"/>
              </a:rPr>
              <a:t> </a:t>
            </a:r>
            <a:r>
              <a:rPr sz="1200" spc="85" dirty="0">
                <a:solidFill>
                  <a:srgbClr val="525C6A"/>
                </a:solidFill>
                <a:latin typeface="Arial Unicode MS"/>
                <a:cs typeface="Arial Unicode MS"/>
              </a:rPr>
              <a:t>школах</a:t>
            </a:r>
            <a:r>
              <a:rPr sz="1200" spc="30" dirty="0">
                <a:solidFill>
                  <a:srgbClr val="525C6A"/>
                </a:solidFill>
                <a:latin typeface="Arial Unicode MS"/>
                <a:cs typeface="Arial Unicode MS"/>
              </a:rPr>
              <a:t> России</a:t>
            </a:r>
            <a:r>
              <a:rPr sz="1200" spc="30" dirty="0">
                <a:solidFill>
                  <a:srgbClr val="525C6A"/>
                </a:solidFill>
                <a:latin typeface="Lucida Sans Unicode"/>
                <a:cs typeface="Lucida Sans Unicode"/>
              </a:rPr>
              <a:t>»</a:t>
            </a:r>
            <a:endParaRPr sz="1200" dirty="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2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50" spc="75" dirty="0">
                <a:latin typeface="Arial Unicode MS"/>
                <a:cs typeface="Arial Unicode MS"/>
              </a:rPr>
              <a:t>Один</a:t>
            </a:r>
            <a:r>
              <a:rPr sz="1450" spc="25" dirty="0">
                <a:latin typeface="Arial Unicode MS"/>
                <a:cs typeface="Arial Unicode MS"/>
              </a:rPr>
              <a:t> </a:t>
            </a:r>
            <a:r>
              <a:rPr sz="1450" spc="50" dirty="0">
                <a:latin typeface="Arial Unicode MS"/>
                <a:cs typeface="Arial Unicode MS"/>
              </a:rPr>
              <a:t>фильм</a:t>
            </a:r>
            <a:r>
              <a:rPr sz="1450" spc="45" dirty="0">
                <a:latin typeface="Arial Unicode MS"/>
                <a:cs typeface="Arial Unicode MS"/>
              </a:rPr>
              <a:t> </a:t>
            </a:r>
            <a:r>
              <a:rPr sz="1450" spc="195" dirty="0">
                <a:latin typeface="Verdana"/>
                <a:cs typeface="Verdana"/>
              </a:rPr>
              <a:t>-</a:t>
            </a:r>
            <a:r>
              <a:rPr sz="1450" spc="-65" dirty="0">
                <a:latin typeface="Verdana"/>
                <a:cs typeface="Verdana"/>
              </a:rPr>
              <a:t> </a:t>
            </a:r>
            <a:r>
              <a:rPr sz="1450" spc="80" dirty="0">
                <a:latin typeface="Arial Unicode MS"/>
                <a:cs typeface="Arial Unicode MS"/>
              </a:rPr>
              <a:t>одно</a:t>
            </a:r>
            <a:r>
              <a:rPr sz="1450" spc="30" dirty="0">
                <a:latin typeface="Arial Unicode MS"/>
                <a:cs typeface="Arial Unicode MS"/>
              </a:rPr>
              <a:t> </a:t>
            </a:r>
            <a:r>
              <a:rPr sz="1450" spc="70" dirty="0">
                <a:latin typeface="Arial Unicode MS"/>
                <a:cs typeface="Arial Unicode MS"/>
              </a:rPr>
              <a:t>нравственное</a:t>
            </a:r>
            <a:r>
              <a:rPr sz="1450" spc="30" dirty="0">
                <a:latin typeface="Arial Unicode MS"/>
                <a:cs typeface="Arial Unicode MS"/>
              </a:rPr>
              <a:t> </a:t>
            </a:r>
            <a:r>
              <a:rPr sz="1450" spc="85" dirty="0">
                <a:latin typeface="Arial Unicode MS"/>
                <a:cs typeface="Arial Unicode MS"/>
              </a:rPr>
              <a:t>понятие</a:t>
            </a:r>
            <a:endParaRPr sz="1450" dirty="0">
              <a:latin typeface="Arial Unicode MS"/>
              <a:cs typeface="Arial Unicode MS"/>
            </a:endParaRPr>
          </a:p>
          <a:p>
            <a:pPr marL="12700" marR="313690">
              <a:lnSpc>
                <a:spcPct val="130800"/>
              </a:lnSpc>
              <a:spcBef>
                <a:spcPts val="765"/>
              </a:spcBef>
            </a:pPr>
            <a:r>
              <a:rPr sz="1200" spc="70" dirty="0">
                <a:solidFill>
                  <a:srgbClr val="525C6A"/>
                </a:solidFill>
                <a:latin typeface="Arial Unicode MS"/>
                <a:cs typeface="Arial Unicode MS"/>
              </a:rPr>
              <a:t>Нравственное </a:t>
            </a:r>
            <a:r>
              <a:rPr sz="1200" spc="85" dirty="0">
                <a:solidFill>
                  <a:srgbClr val="525C6A"/>
                </a:solidFill>
                <a:latin typeface="Arial Unicode MS"/>
                <a:cs typeface="Arial Unicode MS"/>
              </a:rPr>
              <a:t>понятие </a:t>
            </a:r>
            <a:r>
              <a:rPr sz="1200" spc="60" dirty="0">
                <a:solidFill>
                  <a:srgbClr val="525C6A"/>
                </a:solidFill>
                <a:latin typeface="Arial Unicode MS"/>
                <a:cs typeface="Arial Unicode MS"/>
              </a:rPr>
              <a:t>раскрывается </a:t>
            </a:r>
            <a:r>
              <a:rPr sz="1200" spc="65" dirty="0">
                <a:solidFill>
                  <a:srgbClr val="525C6A"/>
                </a:solidFill>
                <a:latin typeface="Arial Unicode MS"/>
                <a:cs typeface="Arial Unicode MS"/>
              </a:rPr>
              <a:t>в сюжете </a:t>
            </a:r>
            <a:r>
              <a:rPr sz="1200" spc="-320" dirty="0">
                <a:solidFill>
                  <a:srgbClr val="525C6A"/>
                </a:solidFill>
                <a:latin typeface="Arial Unicode MS"/>
                <a:cs typeface="Arial Unicode MS"/>
              </a:rPr>
              <a:t> </a:t>
            </a:r>
            <a:r>
              <a:rPr sz="1200" spc="25" dirty="0">
                <a:solidFill>
                  <a:srgbClr val="525C6A"/>
                </a:solidFill>
                <a:latin typeface="Arial Unicode MS"/>
                <a:cs typeface="Arial Unicode MS"/>
              </a:rPr>
              <a:t>фильма</a:t>
            </a:r>
            <a:r>
              <a:rPr sz="1200" spc="25" dirty="0">
                <a:solidFill>
                  <a:srgbClr val="525C6A"/>
                </a:solidFill>
                <a:latin typeface="Lucida Sans Unicode"/>
                <a:cs typeface="Lucida Sans Unicode"/>
              </a:rPr>
              <a:t>, </a:t>
            </a:r>
            <a:r>
              <a:rPr sz="1200" spc="70" dirty="0">
                <a:solidFill>
                  <a:srgbClr val="525C6A"/>
                </a:solidFill>
                <a:latin typeface="Arial Unicode MS"/>
                <a:cs typeface="Arial Unicode MS"/>
              </a:rPr>
              <a:t>снятого </a:t>
            </a:r>
            <a:r>
              <a:rPr sz="1200" spc="100" dirty="0">
                <a:solidFill>
                  <a:srgbClr val="525C6A"/>
                </a:solidFill>
                <a:latin typeface="Arial Unicode MS"/>
                <a:cs typeface="Arial Unicode MS"/>
              </a:rPr>
              <a:t>по </a:t>
            </a:r>
            <a:r>
              <a:rPr sz="1200" spc="80" dirty="0">
                <a:solidFill>
                  <a:srgbClr val="525C6A"/>
                </a:solidFill>
                <a:latin typeface="Arial Unicode MS"/>
                <a:cs typeface="Arial Unicode MS"/>
              </a:rPr>
              <a:t>специально </a:t>
            </a:r>
            <a:r>
              <a:rPr sz="1200" spc="70" dirty="0">
                <a:solidFill>
                  <a:srgbClr val="525C6A"/>
                </a:solidFill>
                <a:latin typeface="Arial Unicode MS"/>
                <a:cs typeface="Arial Unicode MS"/>
              </a:rPr>
              <a:t>созданному </a:t>
            </a:r>
            <a:r>
              <a:rPr sz="1200" spc="75" dirty="0">
                <a:solidFill>
                  <a:srgbClr val="525C6A"/>
                </a:solidFill>
                <a:latin typeface="Arial Unicode MS"/>
                <a:cs typeface="Arial Unicode MS"/>
              </a:rPr>
              <a:t> </a:t>
            </a:r>
            <a:r>
              <a:rPr sz="1200" spc="65" dirty="0">
                <a:solidFill>
                  <a:srgbClr val="525C6A"/>
                </a:solidFill>
                <a:latin typeface="Arial Unicode MS"/>
                <a:cs typeface="Arial Unicode MS"/>
              </a:rPr>
              <a:t>сценарию</a:t>
            </a:r>
            <a:r>
              <a:rPr sz="1200" spc="65" dirty="0">
                <a:solidFill>
                  <a:srgbClr val="525C6A"/>
                </a:solidFill>
                <a:latin typeface="Lucida Sans Unicode"/>
                <a:cs typeface="Lucida Sans Unicode"/>
              </a:rPr>
              <a:t>. </a:t>
            </a:r>
            <a:r>
              <a:rPr sz="1200" spc="75" dirty="0">
                <a:solidFill>
                  <a:srgbClr val="525C6A"/>
                </a:solidFill>
                <a:latin typeface="Arial Unicode MS"/>
                <a:cs typeface="Arial Unicode MS"/>
              </a:rPr>
              <a:t>Направленность </a:t>
            </a:r>
            <a:r>
              <a:rPr sz="1200" spc="25" dirty="0">
                <a:solidFill>
                  <a:srgbClr val="525C6A"/>
                </a:solidFill>
                <a:latin typeface="Arial Unicode MS"/>
                <a:cs typeface="Arial Unicode MS"/>
              </a:rPr>
              <a:t>фильма</a:t>
            </a:r>
            <a:r>
              <a:rPr sz="1200" spc="25" dirty="0">
                <a:solidFill>
                  <a:srgbClr val="525C6A"/>
                </a:solidFill>
                <a:latin typeface="Lucida Sans Unicode"/>
                <a:cs typeface="Lucida Sans Unicode"/>
              </a:rPr>
              <a:t>, </a:t>
            </a:r>
            <a:r>
              <a:rPr sz="1200" spc="30" dirty="0">
                <a:solidFill>
                  <a:srgbClr val="525C6A"/>
                </a:solidFill>
                <a:latin typeface="Lucida Sans Unicode"/>
                <a:cs typeface="Lucida Sans Unicode"/>
              </a:rPr>
              <a:t> </a:t>
            </a:r>
            <a:r>
              <a:rPr sz="1200" spc="85" dirty="0">
                <a:solidFill>
                  <a:srgbClr val="525C6A"/>
                </a:solidFill>
                <a:latin typeface="Arial Unicode MS"/>
                <a:cs typeface="Arial Unicode MS"/>
              </a:rPr>
              <a:t>региональные </a:t>
            </a:r>
            <a:r>
              <a:rPr sz="1200" spc="55" dirty="0">
                <a:solidFill>
                  <a:srgbClr val="525C6A"/>
                </a:solidFill>
                <a:latin typeface="Arial Unicode MS"/>
                <a:cs typeface="Arial Unicode MS"/>
              </a:rPr>
              <a:t>особенности</a:t>
            </a:r>
            <a:r>
              <a:rPr sz="1200" spc="55" dirty="0">
                <a:solidFill>
                  <a:srgbClr val="525C6A"/>
                </a:solidFill>
                <a:latin typeface="Lucida Sans Unicode"/>
                <a:cs typeface="Lucida Sans Unicode"/>
              </a:rPr>
              <a:t>, </a:t>
            </a:r>
            <a:r>
              <a:rPr sz="1200" spc="80" dirty="0">
                <a:solidFill>
                  <a:srgbClr val="525C6A"/>
                </a:solidFill>
                <a:latin typeface="Arial Unicode MS"/>
                <a:cs typeface="Arial Unicode MS"/>
              </a:rPr>
              <a:t>исторические </a:t>
            </a:r>
            <a:r>
              <a:rPr sz="1200" spc="85" dirty="0">
                <a:solidFill>
                  <a:srgbClr val="525C6A"/>
                </a:solidFill>
                <a:latin typeface="Arial Unicode MS"/>
                <a:cs typeface="Arial Unicode MS"/>
              </a:rPr>
              <a:t> личности</a:t>
            </a:r>
            <a:r>
              <a:rPr sz="1200" spc="25" dirty="0">
                <a:solidFill>
                  <a:srgbClr val="525C6A"/>
                </a:solidFill>
                <a:latin typeface="Arial Unicode MS"/>
                <a:cs typeface="Arial Unicode MS"/>
              </a:rPr>
              <a:t> </a:t>
            </a:r>
            <a:r>
              <a:rPr sz="1200" spc="65" dirty="0">
                <a:solidFill>
                  <a:srgbClr val="525C6A"/>
                </a:solidFill>
                <a:latin typeface="Arial Unicode MS"/>
                <a:cs typeface="Arial Unicode MS"/>
              </a:rPr>
              <a:t>определяются</a:t>
            </a:r>
            <a:r>
              <a:rPr sz="1200" spc="25" dirty="0">
                <a:solidFill>
                  <a:srgbClr val="525C6A"/>
                </a:solidFill>
                <a:latin typeface="Arial Unicode MS"/>
                <a:cs typeface="Arial Unicode MS"/>
              </a:rPr>
              <a:t> </a:t>
            </a:r>
            <a:r>
              <a:rPr sz="1200" spc="100" dirty="0">
                <a:solidFill>
                  <a:srgbClr val="525C6A"/>
                </a:solidFill>
                <a:latin typeface="Arial Unicode MS"/>
                <a:cs typeface="Arial Unicode MS"/>
              </a:rPr>
              <a:t>по</a:t>
            </a:r>
            <a:r>
              <a:rPr sz="1200" spc="25" dirty="0">
                <a:solidFill>
                  <a:srgbClr val="525C6A"/>
                </a:solidFill>
                <a:latin typeface="Arial Unicode MS"/>
                <a:cs typeface="Arial Unicode MS"/>
              </a:rPr>
              <a:t> </a:t>
            </a:r>
            <a:r>
              <a:rPr sz="1200" spc="60" dirty="0">
                <a:solidFill>
                  <a:srgbClr val="525C6A"/>
                </a:solidFill>
                <a:latin typeface="Arial Unicode MS"/>
                <a:cs typeface="Arial Unicode MS"/>
              </a:rPr>
              <a:t>согласованию</a:t>
            </a:r>
            <a:r>
              <a:rPr sz="1200" spc="60" dirty="0">
                <a:solidFill>
                  <a:srgbClr val="525C6A"/>
                </a:solidFill>
                <a:latin typeface="Lucida Sans Unicode"/>
                <a:cs typeface="Lucida Sans Unicode"/>
              </a:rPr>
              <a:t>.</a:t>
            </a:r>
            <a:endParaRPr sz="1200" dirty="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36081" y="1901228"/>
            <a:ext cx="4093845" cy="6985"/>
          </a:xfrm>
          <a:custGeom>
            <a:avLst/>
            <a:gdLst/>
            <a:ahLst/>
            <a:cxnLst/>
            <a:rect l="l" t="t" r="r" b="b"/>
            <a:pathLst>
              <a:path w="4093845" h="6985">
                <a:moveTo>
                  <a:pt x="4093565" y="6502"/>
                </a:moveTo>
                <a:lnTo>
                  <a:pt x="0" y="6502"/>
                </a:lnTo>
                <a:lnTo>
                  <a:pt x="0" y="0"/>
                </a:lnTo>
                <a:lnTo>
                  <a:pt x="4093565" y="0"/>
                </a:lnTo>
                <a:lnTo>
                  <a:pt x="4093565" y="6502"/>
                </a:lnTo>
                <a:close/>
              </a:path>
            </a:pathLst>
          </a:custGeom>
          <a:solidFill>
            <a:srgbClr val="111B1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051" y="196252"/>
            <a:ext cx="4452391" cy="20574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156" y="5851219"/>
            <a:ext cx="4010025" cy="9429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252"/>
            <a:ext cx="6011114" cy="7306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91" y="1202623"/>
            <a:ext cx="10058400" cy="5930264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5A4984E-A57B-4B15-95AC-C7E4243C9C49}"/>
              </a:ext>
            </a:extLst>
          </p:cNvPr>
          <p:cNvSpPr txBox="1"/>
          <p:nvPr/>
        </p:nvSpPr>
        <p:spPr>
          <a:xfrm>
            <a:off x="2726544" y="851082"/>
            <a:ext cx="52403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accent1">
                    <a:lumMod val="50000"/>
                  </a:schemeClr>
                </a:solidFill>
              </a:rPr>
              <a:t>РЕГИОНЫ 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</a:rPr>
              <a:t>- УЧАСТНИКИ</a:t>
            </a:r>
            <a:endParaRPr lang="ru-RU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ACE6697-2DC7-4B53-A614-2E925BEC3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007" y="1528981"/>
            <a:ext cx="9687384" cy="1828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5037" y="1949450"/>
            <a:ext cx="4283756" cy="42473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1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dirty="0" smtClean="0"/>
              <a:t>1. Астраханская </a:t>
            </a:r>
            <a:r>
              <a:rPr lang="ru-RU" dirty="0"/>
              <a:t>обл.</a:t>
            </a:r>
            <a:br>
              <a:rPr lang="ru-RU" dirty="0"/>
            </a:br>
            <a:r>
              <a:rPr lang="ru-RU" dirty="0"/>
              <a:t>2. Ярославская обл. (Ярославль, Рыбинск)</a:t>
            </a:r>
            <a:br>
              <a:rPr lang="ru-RU" dirty="0"/>
            </a:br>
            <a:r>
              <a:rPr lang="ru-RU" dirty="0"/>
              <a:t>3. Новгородская обл.</a:t>
            </a:r>
            <a:br>
              <a:rPr lang="ru-RU" dirty="0"/>
            </a:br>
            <a:r>
              <a:rPr lang="ru-RU" dirty="0"/>
              <a:t>4. Костромская обл.</a:t>
            </a:r>
            <a:br>
              <a:rPr lang="ru-RU" dirty="0"/>
            </a:br>
            <a:r>
              <a:rPr lang="ru-RU" dirty="0"/>
              <a:t>5. Московская обл. (Красногорск)</a:t>
            </a:r>
            <a:br>
              <a:rPr lang="ru-RU" dirty="0"/>
            </a:br>
            <a:r>
              <a:rPr lang="ru-RU" dirty="0"/>
              <a:t>6. Москва</a:t>
            </a:r>
            <a:br>
              <a:rPr lang="ru-RU" dirty="0"/>
            </a:br>
            <a:r>
              <a:rPr lang="ru-RU" dirty="0"/>
              <a:t>7. Тульская обл.</a:t>
            </a:r>
            <a:br>
              <a:rPr lang="ru-RU" dirty="0"/>
            </a:br>
            <a:r>
              <a:rPr lang="ru-RU" dirty="0"/>
              <a:t>8. Удмуртская Республика</a:t>
            </a:r>
            <a:br>
              <a:rPr lang="ru-RU" dirty="0"/>
            </a:br>
            <a:r>
              <a:rPr lang="ru-RU" dirty="0"/>
              <a:t>9. Псковская обл.</a:t>
            </a:r>
            <a:br>
              <a:rPr lang="ru-RU" dirty="0"/>
            </a:br>
            <a:r>
              <a:rPr lang="ru-RU" dirty="0"/>
              <a:t>10. Санкт-Петербург</a:t>
            </a:r>
            <a:br>
              <a:rPr lang="ru-RU" dirty="0"/>
            </a:br>
            <a:r>
              <a:rPr lang="ru-RU" dirty="0"/>
              <a:t>11. Республика Башкортостан</a:t>
            </a:r>
            <a:br>
              <a:rPr lang="ru-RU" dirty="0"/>
            </a:br>
            <a:r>
              <a:rPr lang="ru-RU" dirty="0"/>
              <a:t>12. Республика Мордовия</a:t>
            </a:r>
            <a:br>
              <a:rPr lang="ru-RU" dirty="0"/>
            </a:br>
            <a:r>
              <a:rPr lang="ru-RU" dirty="0"/>
              <a:t>13. Республика Крым</a:t>
            </a:r>
            <a:br>
              <a:rPr lang="ru-RU" dirty="0"/>
            </a:br>
            <a:r>
              <a:rPr lang="ru-RU" dirty="0"/>
              <a:t>14. Севастополь</a:t>
            </a:r>
            <a:br>
              <a:rPr lang="ru-RU" dirty="0"/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205510" y="1711877"/>
            <a:ext cx="2971799" cy="4247317"/>
          </a:xfrm>
          <a:prstGeom prst="rect">
            <a:avLst/>
          </a:prstGeom>
          <a:noFill/>
          <a:effectLst>
            <a:outerShdw blurRad="50800" dist="38100" dir="2700000" algn="ctr" rotWithShape="0">
              <a:srgbClr val="000000">
                <a:alpha val="71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15. Республика Калмыкия</a:t>
            </a:r>
            <a:br>
              <a:rPr lang="ru-RU" dirty="0"/>
            </a:br>
            <a:r>
              <a:rPr lang="ru-RU" dirty="0"/>
              <a:t>16. Архангельская обл.</a:t>
            </a:r>
            <a:br>
              <a:rPr lang="ru-RU" dirty="0"/>
            </a:br>
            <a:r>
              <a:rPr lang="ru-RU" dirty="0"/>
              <a:t>17. Ульяновская обл.</a:t>
            </a:r>
            <a:br>
              <a:rPr lang="ru-RU" dirty="0"/>
            </a:br>
            <a:r>
              <a:rPr lang="ru-RU" dirty="0"/>
              <a:t>18. Республика Татарстан</a:t>
            </a:r>
            <a:br>
              <a:rPr lang="ru-RU" dirty="0"/>
            </a:br>
            <a:r>
              <a:rPr lang="ru-RU" dirty="0"/>
              <a:t>19. Пензенская обл.</a:t>
            </a:r>
            <a:br>
              <a:rPr lang="ru-RU" dirty="0"/>
            </a:br>
            <a:r>
              <a:rPr lang="ru-RU" dirty="0"/>
              <a:t>20. Кемеровская обл.</a:t>
            </a:r>
            <a:br>
              <a:rPr lang="ru-RU" dirty="0"/>
            </a:br>
            <a:r>
              <a:rPr lang="ru-RU" dirty="0"/>
              <a:t>21. Курганская обл.</a:t>
            </a:r>
            <a:br>
              <a:rPr lang="ru-RU" dirty="0"/>
            </a:br>
            <a:r>
              <a:rPr lang="ru-RU" dirty="0"/>
              <a:t>22. Тюменская обл.</a:t>
            </a:r>
            <a:br>
              <a:rPr lang="ru-RU" dirty="0"/>
            </a:br>
            <a:r>
              <a:rPr lang="ru-RU" dirty="0"/>
              <a:t>23. Калужская обл.</a:t>
            </a:r>
            <a:br>
              <a:rPr lang="ru-RU" dirty="0"/>
            </a:br>
            <a:r>
              <a:rPr lang="ru-RU" dirty="0"/>
              <a:t>24. Республика Дагестан</a:t>
            </a:r>
            <a:br>
              <a:rPr lang="ru-RU" dirty="0"/>
            </a:br>
            <a:r>
              <a:rPr lang="ru-RU" dirty="0"/>
              <a:t>25. Республика Карелия</a:t>
            </a:r>
            <a:br>
              <a:rPr lang="ru-RU" dirty="0"/>
            </a:br>
            <a:r>
              <a:rPr lang="ru-RU" dirty="0"/>
              <a:t>26. Тверская </a:t>
            </a:r>
            <a:r>
              <a:rPr lang="ru-RU" dirty="0" smtClean="0"/>
              <a:t>обл.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27. Ленинградская обл.</a:t>
            </a:r>
            <a:br>
              <a:rPr lang="ru-RU" dirty="0"/>
            </a:br>
            <a:r>
              <a:rPr lang="ru-RU" dirty="0"/>
              <a:t>28. Республика Чувашия</a:t>
            </a:r>
          </a:p>
        </p:txBody>
      </p:sp>
    </p:spTree>
    <p:extLst>
      <p:ext uri="{BB962C8B-B14F-4D97-AF65-F5344CB8AC3E}">
        <p14:creationId xmlns:p14="http://schemas.microsoft.com/office/powerpoint/2010/main" val="339606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051" y="4882255"/>
            <a:ext cx="2523490" cy="5715"/>
          </a:xfrm>
          <a:custGeom>
            <a:avLst/>
            <a:gdLst/>
            <a:ahLst/>
            <a:cxnLst/>
            <a:rect l="l" t="t" r="r" b="b"/>
            <a:pathLst>
              <a:path w="2523490" h="5714">
                <a:moveTo>
                  <a:pt x="2522982" y="5562"/>
                </a:moveTo>
                <a:lnTo>
                  <a:pt x="0" y="5562"/>
                </a:lnTo>
                <a:lnTo>
                  <a:pt x="0" y="0"/>
                </a:lnTo>
                <a:lnTo>
                  <a:pt x="2522982" y="0"/>
                </a:lnTo>
                <a:lnTo>
                  <a:pt x="2522982" y="5562"/>
                </a:lnTo>
                <a:close/>
              </a:path>
            </a:pathLst>
          </a:custGeom>
          <a:solidFill>
            <a:srgbClr val="111B1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78833" y="1199311"/>
            <a:ext cx="3385966" cy="22550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78833" y="4140200"/>
            <a:ext cx="3385966" cy="20447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03587" y="1199311"/>
            <a:ext cx="3564483" cy="225508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82162" y="4140200"/>
            <a:ext cx="3586759" cy="209008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10649" y="5018919"/>
            <a:ext cx="1621790" cy="649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900"/>
              </a:lnSpc>
              <a:spcBef>
                <a:spcPts val="100"/>
              </a:spcBef>
            </a:pPr>
            <a:r>
              <a:rPr sz="1750" spc="90" dirty="0">
                <a:latin typeface="Courier New"/>
                <a:cs typeface="Courier New"/>
              </a:rPr>
              <a:t>ПЛАНИРУЕТСЯ  </a:t>
            </a:r>
            <a:r>
              <a:rPr sz="1750" spc="70" dirty="0" smtClean="0">
                <a:latin typeface="Courier New"/>
                <a:cs typeface="Courier New"/>
              </a:rPr>
              <a:t>СОЗДАТЬ</a:t>
            </a:r>
            <a:endParaRPr sz="1750" dirty="0">
              <a:latin typeface="Courier New"/>
              <a:cs typeface="Courier New"/>
            </a:endParaRPr>
          </a:p>
        </p:txBody>
      </p: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57200" y="1199311"/>
            <a:ext cx="1079500" cy="1069323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02628" y="4135007"/>
            <a:ext cx="1509696" cy="6186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900"/>
              </a:lnSpc>
              <a:spcBef>
                <a:spcPts val="100"/>
              </a:spcBef>
            </a:pPr>
            <a:r>
              <a:rPr sz="1750" spc="-45" dirty="0">
                <a:latin typeface="Arial Unicode MS"/>
                <a:cs typeface="Arial Unicode MS"/>
              </a:rPr>
              <a:t>СНЯТО </a:t>
            </a:r>
            <a:r>
              <a:rPr sz="1750" spc="-40" dirty="0">
                <a:latin typeface="Arial Unicode MS"/>
                <a:cs typeface="Arial Unicode MS"/>
              </a:rPr>
              <a:t> </a:t>
            </a:r>
            <a:r>
              <a:rPr sz="1750" spc="114" dirty="0">
                <a:latin typeface="Arial Unicode MS"/>
                <a:cs typeface="Arial Unicode MS"/>
              </a:rPr>
              <a:t>ФИ</a:t>
            </a:r>
            <a:r>
              <a:rPr sz="1750" spc="40" dirty="0">
                <a:latin typeface="Arial Unicode MS"/>
                <a:cs typeface="Arial Unicode MS"/>
              </a:rPr>
              <a:t>Л</a:t>
            </a:r>
            <a:r>
              <a:rPr sz="1750" spc="15" dirty="0">
                <a:latin typeface="Arial Unicode MS"/>
                <a:cs typeface="Arial Unicode MS"/>
              </a:rPr>
              <a:t>Ь</a:t>
            </a:r>
            <a:r>
              <a:rPr sz="1750" spc="165" dirty="0">
                <a:latin typeface="Arial Unicode MS"/>
                <a:cs typeface="Arial Unicode MS"/>
              </a:rPr>
              <a:t>М</a:t>
            </a:r>
            <a:r>
              <a:rPr lang="ru-RU" sz="1750" spc="165" dirty="0">
                <a:latin typeface="Arial Unicode MS"/>
                <a:cs typeface="Arial Unicode MS"/>
              </a:rPr>
              <a:t>ОВ</a:t>
            </a:r>
            <a:endParaRPr sz="1750" dirty="0">
              <a:latin typeface="Arial Unicode MS"/>
              <a:cs typeface="Arial Unicode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78031" y="4135007"/>
            <a:ext cx="619125" cy="649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100" spc="55" dirty="0" smtClean="0">
                <a:latin typeface="Arial Unicode MS"/>
                <a:cs typeface="Arial Unicode MS"/>
              </a:rPr>
              <a:t>3</a:t>
            </a:r>
            <a:r>
              <a:rPr lang="ru-RU" sz="4100" spc="55" dirty="0" smtClean="0">
                <a:latin typeface="Arial Unicode MS"/>
                <a:cs typeface="Arial Unicode MS"/>
              </a:rPr>
              <a:t>8</a:t>
            </a:r>
            <a:endParaRPr sz="4100" dirty="0">
              <a:latin typeface="Arial Unicode MS"/>
              <a:cs typeface="Arial Unicode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83699" y="5018918"/>
            <a:ext cx="619125" cy="649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100" spc="55" dirty="0" smtClean="0">
                <a:latin typeface="Arial Unicode MS"/>
                <a:cs typeface="Arial Unicode MS"/>
              </a:rPr>
              <a:t>6</a:t>
            </a:r>
            <a:r>
              <a:rPr lang="ru-RU" sz="4100" spc="55" dirty="0" smtClean="0">
                <a:latin typeface="Arial Unicode MS"/>
                <a:cs typeface="Arial Unicode MS"/>
              </a:rPr>
              <a:t>1</a:t>
            </a:r>
            <a:endParaRPr sz="4100" dirty="0">
              <a:latin typeface="Arial Unicode MS"/>
              <a:cs typeface="Arial Unicode M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06535" y="5804468"/>
            <a:ext cx="1134072" cy="416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ct val="116900"/>
              </a:lnSpc>
              <a:spcBef>
                <a:spcPts val="100"/>
              </a:spcBef>
            </a:pPr>
            <a:r>
              <a:rPr lang="ru-RU" spc="90" dirty="0" smtClean="0">
                <a:latin typeface="Courier New"/>
                <a:cs typeface="Courier New"/>
              </a:rPr>
              <a:t>ВСЕГО</a:t>
            </a:r>
            <a:endParaRPr lang="ru-RU" dirty="0">
              <a:latin typeface="Courier New"/>
              <a:cs typeface="Courier New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97381" y="5664085"/>
            <a:ext cx="919839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z="4300" spc="55" dirty="0" smtClean="0">
                <a:latin typeface="Arial Unicode MS"/>
                <a:cs typeface="Arial Unicode MS"/>
              </a:rPr>
              <a:t>99</a:t>
            </a:r>
            <a:endParaRPr lang="ru-RU" sz="4300" dirty="0">
              <a:latin typeface="Arial Unicode MS"/>
              <a:cs typeface="Arial Unicode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71235" y="2068957"/>
            <a:ext cx="4500245" cy="5715"/>
          </a:xfrm>
          <a:custGeom>
            <a:avLst/>
            <a:gdLst/>
            <a:ahLst/>
            <a:cxnLst/>
            <a:rect l="l" t="t" r="r" b="b"/>
            <a:pathLst>
              <a:path w="4500245" h="5714">
                <a:moveTo>
                  <a:pt x="4500118" y="5562"/>
                </a:moveTo>
                <a:lnTo>
                  <a:pt x="0" y="5562"/>
                </a:lnTo>
                <a:lnTo>
                  <a:pt x="0" y="0"/>
                </a:lnTo>
                <a:lnTo>
                  <a:pt x="4500118" y="0"/>
                </a:lnTo>
                <a:lnTo>
                  <a:pt x="4500118" y="5562"/>
                </a:lnTo>
                <a:close/>
              </a:path>
            </a:pathLst>
          </a:custGeom>
          <a:solidFill>
            <a:srgbClr val="111B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859321" y="2252496"/>
            <a:ext cx="2974340" cy="5162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50" spc="-20" dirty="0">
                <a:solidFill>
                  <a:srgbClr val="111B1D"/>
                </a:solidFill>
                <a:latin typeface="Arial Unicode MS"/>
                <a:cs typeface="Arial Unicode MS"/>
              </a:rPr>
              <a:t>Б</a:t>
            </a:r>
            <a:r>
              <a:rPr sz="1250" spc="40" dirty="0">
                <a:solidFill>
                  <a:srgbClr val="111B1D"/>
                </a:solidFill>
                <a:latin typeface="Arial Unicode MS"/>
                <a:cs typeface="Arial Unicode MS"/>
              </a:rPr>
              <a:t>ОЛ</a:t>
            </a:r>
            <a:r>
              <a:rPr sz="1250" spc="-110" dirty="0">
                <a:solidFill>
                  <a:srgbClr val="111B1D"/>
                </a:solidFill>
                <a:latin typeface="Arial Unicode MS"/>
                <a:cs typeface="Arial Unicode MS"/>
              </a:rPr>
              <a:t>Е</a:t>
            </a:r>
            <a:r>
              <a:rPr sz="1250" spc="-120" dirty="0">
                <a:solidFill>
                  <a:srgbClr val="111B1D"/>
                </a:solidFill>
                <a:latin typeface="Arial Unicode MS"/>
                <a:cs typeface="Arial Unicode MS"/>
              </a:rPr>
              <a:t>Е</a:t>
            </a:r>
            <a:r>
              <a:rPr sz="1250" spc="50" dirty="0">
                <a:solidFill>
                  <a:srgbClr val="111B1D"/>
                </a:solidFill>
                <a:latin typeface="Arial Unicode MS"/>
                <a:cs typeface="Arial Unicode MS"/>
              </a:rPr>
              <a:t> </a:t>
            </a:r>
            <a:r>
              <a:rPr sz="1250" spc="-345" dirty="0">
                <a:solidFill>
                  <a:srgbClr val="111B1D"/>
                </a:solidFill>
                <a:latin typeface="Verdana"/>
                <a:cs typeface="Verdana"/>
              </a:rPr>
              <a:t>1</a:t>
            </a:r>
            <a:r>
              <a:rPr sz="1250" spc="-45" dirty="0">
                <a:solidFill>
                  <a:srgbClr val="111B1D"/>
                </a:solidFill>
                <a:latin typeface="Verdana"/>
                <a:cs typeface="Verdana"/>
              </a:rPr>
              <a:t> </a:t>
            </a:r>
            <a:r>
              <a:rPr sz="1250" spc="135" dirty="0">
                <a:solidFill>
                  <a:srgbClr val="111B1D"/>
                </a:solidFill>
                <a:latin typeface="Arial Unicode MS"/>
                <a:cs typeface="Arial Unicode MS"/>
              </a:rPr>
              <a:t>М</a:t>
            </a:r>
            <a:r>
              <a:rPr sz="1250" spc="95" dirty="0">
                <a:solidFill>
                  <a:srgbClr val="111B1D"/>
                </a:solidFill>
                <a:latin typeface="Arial Unicode MS"/>
                <a:cs typeface="Arial Unicode MS"/>
              </a:rPr>
              <a:t>И</a:t>
            </a:r>
            <a:r>
              <a:rPr sz="1250" spc="35" dirty="0">
                <a:solidFill>
                  <a:srgbClr val="111B1D"/>
                </a:solidFill>
                <a:latin typeface="Arial Unicode MS"/>
                <a:cs typeface="Arial Unicode MS"/>
              </a:rPr>
              <a:t>ЛЛ</a:t>
            </a:r>
            <a:r>
              <a:rPr sz="1250" spc="95" dirty="0">
                <a:solidFill>
                  <a:srgbClr val="111B1D"/>
                </a:solidFill>
                <a:latin typeface="Arial Unicode MS"/>
                <a:cs typeface="Arial Unicode MS"/>
              </a:rPr>
              <a:t>И</a:t>
            </a:r>
            <a:r>
              <a:rPr sz="1250" spc="40" dirty="0">
                <a:solidFill>
                  <a:srgbClr val="111B1D"/>
                </a:solidFill>
                <a:latin typeface="Arial Unicode MS"/>
                <a:cs typeface="Arial Unicode MS"/>
              </a:rPr>
              <a:t>О</a:t>
            </a:r>
            <a:r>
              <a:rPr sz="1250" spc="60" dirty="0">
                <a:solidFill>
                  <a:srgbClr val="111B1D"/>
                </a:solidFill>
                <a:latin typeface="Arial Unicode MS"/>
                <a:cs typeface="Arial Unicode MS"/>
              </a:rPr>
              <a:t>Н</a:t>
            </a:r>
            <a:r>
              <a:rPr sz="1250" spc="-15" dirty="0">
                <a:solidFill>
                  <a:srgbClr val="111B1D"/>
                </a:solidFill>
                <a:latin typeface="Arial Unicode MS"/>
                <a:cs typeface="Arial Unicode MS"/>
              </a:rPr>
              <a:t>А</a:t>
            </a:r>
            <a:r>
              <a:rPr sz="1250" spc="35" dirty="0">
                <a:solidFill>
                  <a:srgbClr val="111B1D"/>
                </a:solidFill>
                <a:latin typeface="Arial Unicode MS"/>
                <a:cs typeface="Arial Unicode MS"/>
              </a:rPr>
              <a:t> </a:t>
            </a:r>
            <a:r>
              <a:rPr sz="1250" spc="190" dirty="0">
                <a:solidFill>
                  <a:srgbClr val="111B1D"/>
                </a:solidFill>
                <a:latin typeface="Arial Unicode MS"/>
                <a:cs typeface="Arial Unicode MS"/>
              </a:rPr>
              <a:t>Ш</a:t>
            </a:r>
            <a:r>
              <a:rPr sz="1250" spc="70" dirty="0">
                <a:solidFill>
                  <a:srgbClr val="111B1D"/>
                </a:solidFill>
                <a:latin typeface="Arial Unicode MS"/>
                <a:cs typeface="Arial Unicode MS"/>
              </a:rPr>
              <a:t>К</a:t>
            </a:r>
            <a:r>
              <a:rPr sz="1250" spc="40" dirty="0">
                <a:solidFill>
                  <a:srgbClr val="111B1D"/>
                </a:solidFill>
                <a:latin typeface="Arial Unicode MS"/>
                <a:cs typeface="Arial Unicode MS"/>
              </a:rPr>
              <a:t>ОЛ</a:t>
            </a:r>
            <a:r>
              <a:rPr sz="1250" spc="15" dirty="0">
                <a:solidFill>
                  <a:srgbClr val="111B1D"/>
                </a:solidFill>
                <a:latin typeface="Arial Unicode MS"/>
                <a:cs typeface="Arial Unicode MS"/>
              </a:rPr>
              <a:t>Ь</a:t>
            </a:r>
            <a:r>
              <a:rPr sz="1250" spc="60" dirty="0">
                <a:solidFill>
                  <a:srgbClr val="111B1D"/>
                </a:solidFill>
                <a:latin typeface="Arial Unicode MS"/>
                <a:cs typeface="Arial Unicode MS"/>
              </a:rPr>
              <a:t>Н</a:t>
            </a:r>
            <a:r>
              <a:rPr sz="1250" spc="95" dirty="0">
                <a:solidFill>
                  <a:srgbClr val="111B1D"/>
                </a:solidFill>
                <a:latin typeface="Arial Unicode MS"/>
                <a:cs typeface="Arial Unicode MS"/>
              </a:rPr>
              <a:t>И</a:t>
            </a:r>
            <a:r>
              <a:rPr sz="1250" spc="70" dirty="0">
                <a:solidFill>
                  <a:srgbClr val="111B1D"/>
                </a:solidFill>
                <a:latin typeface="Arial Unicode MS"/>
                <a:cs typeface="Arial Unicode MS"/>
              </a:rPr>
              <a:t>К</a:t>
            </a:r>
            <a:r>
              <a:rPr sz="1250" spc="40" dirty="0">
                <a:solidFill>
                  <a:srgbClr val="111B1D"/>
                </a:solidFill>
                <a:latin typeface="Arial Unicode MS"/>
                <a:cs typeface="Arial Unicode MS"/>
              </a:rPr>
              <a:t>О</a:t>
            </a:r>
            <a:r>
              <a:rPr sz="1250" dirty="0">
                <a:solidFill>
                  <a:srgbClr val="111B1D"/>
                </a:solidFill>
                <a:latin typeface="Arial Unicode MS"/>
                <a:cs typeface="Arial Unicode MS"/>
              </a:rPr>
              <a:t>В</a:t>
            </a:r>
            <a:endParaRPr sz="125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  <a:spcBef>
                <a:spcPts val="945"/>
              </a:spcBef>
            </a:pPr>
            <a:r>
              <a:rPr sz="1150" spc="95" dirty="0">
                <a:solidFill>
                  <a:srgbClr val="111B1D"/>
                </a:solidFill>
                <a:latin typeface="Arial Unicode MS"/>
                <a:cs typeface="Arial Unicode MS"/>
              </a:rPr>
              <a:t>приняли</a:t>
            </a:r>
            <a:r>
              <a:rPr sz="1150" spc="25" dirty="0">
                <a:solidFill>
                  <a:srgbClr val="111B1D"/>
                </a:solidFill>
                <a:latin typeface="Arial Unicode MS"/>
                <a:cs typeface="Arial Unicode MS"/>
              </a:rPr>
              <a:t> </a:t>
            </a:r>
            <a:r>
              <a:rPr sz="1150" spc="55" dirty="0">
                <a:solidFill>
                  <a:srgbClr val="111B1D"/>
                </a:solidFill>
                <a:latin typeface="Arial Unicode MS"/>
                <a:cs typeface="Arial Unicode MS"/>
              </a:rPr>
              <a:t>участие</a:t>
            </a:r>
            <a:r>
              <a:rPr sz="1150" spc="25" dirty="0">
                <a:solidFill>
                  <a:srgbClr val="111B1D"/>
                </a:solidFill>
                <a:latin typeface="Arial Unicode MS"/>
                <a:cs typeface="Arial Unicode MS"/>
              </a:rPr>
              <a:t> </a:t>
            </a:r>
            <a:r>
              <a:rPr sz="1150" spc="60" dirty="0">
                <a:solidFill>
                  <a:srgbClr val="111B1D"/>
                </a:solidFill>
                <a:latin typeface="Arial Unicode MS"/>
                <a:cs typeface="Arial Unicode MS"/>
              </a:rPr>
              <a:t>в</a:t>
            </a:r>
            <a:r>
              <a:rPr sz="1150" spc="25" dirty="0">
                <a:solidFill>
                  <a:srgbClr val="111B1D"/>
                </a:solidFill>
                <a:latin typeface="Arial Unicode MS"/>
                <a:cs typeface="Arial Unicode MS"/>
              </a:rPr>
              <a:t> </a:t>
            </a:r>
            <a:r>
              <a:rPr sz="1150" spc="70" dirty="0">
                <a:solidFill>
                  <a:srgbClr val="111B1D"/>
                </a:solidFill>
                <a:latin typeface="Arial Unicode MS"/>
                <a:cs typeface="Arial Unicode MS"/>
              </a:rPr>
              <a:t>создании</a:t>
            </a:r>
            <a:r>
              <a:rPr sz="1150" spc="25" dirty="0">
                <a:solidFill>
                  <a:srgbClr val="111B1D"/>
                </a:solidFill>
                <a:latin typeface="Arial Unicode MS"/>
                <a:cs typeface="Arial Unicode MS"/>
              </a:rPr>
              <a:t> </a:t>
            </a:r>
            <a:r>
              <a:rPr sz="1150" spc="65" dirty="0">
                <a:solidFill>
                  <a:srgbClr val="111B1D"/>
                </a:solidFill>
                <a:latin typeface="Arial Unicode MS"/>
                <a:cs typeface="Arial Unicode MS"/>
              </a:rPr>
              <a:t>фильмов</a:t>
            </a:r>
            <a:endParaRPr sz="115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59321" y="4002747"/>
            <a:ext cx="2409825" cy="5162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50" spc="-20" dirty="0">
                <a:solidFill>
                  <a:srgbClr val="111B1D"/>
                </a:solidFill>
                <a:latin typeface="Arial Unicode MS"/>
                <a:cs typeface="Arial Unicode MS"/>
              </a:rPr>
              <a:t>Б</a:t>
            </a:r>
            <a:r>
              <a:rPr sz="1250" spc="40" dirty="0">
                <a:solidFill>
                  <a:srgbClr val="111B1D"/>
                </a:solidFill>
                <a:latin typeface="Arial Unicode MS"/>
                <a:cs typeface="Arial Unicode MS"/>
              </a:rPr>
              <a:t>ОЛ</a:t>
            </a:r>
            <a:r>
              <a:rPr sz="1250" spc="-110" dirty="0">
                <a:solidFill>
                  <a:srgbClr val="111B1D"/>
                </a:solidFill>
                <a:latin typeface="Arial Unicode MS"/>
                <a:cs typeface="Arial Unicode MS"/>
              </a:rPr>
              <a:t>Е</a:t>
            </a:r>
            <a:r>
              <a:rPr sz="1250" spc="-120" dirty="0">
                <a:solidFill>
                  <a:srgbClr val="111B1D"/>
                </a:solidFill>
                <a:latin typeface="Arial Unicode MS"/>
                <a:cs typeface="Arial Unicode MS"/>
              </a:rPr>
              <a:t>Е</a:t>
            </a:r>
            <a:r>
              <a:rPr sz="1250" spc="50" dirty="0">
                <a:solidFill>
                  <a:srgbClr val="111B1D"/>
                </a:solidFill>
                <a:latin typeface="Arial Unicode MS"/>
                <a:cs typeface="Arial Unicode MS"/>
              </a:rPr>
              <a:t> </a:t>
            </a:r>
            <a:r>
              <a:rPr sz="1250" spc="-335" dirty="0">
                <a:solidFill>
                  <a:srgbClr val="111B1D"/>
                </a:solidFill>
                <a:latin typeface="Verdana"/>
                <a:cs typeface="Verdana"/>
              </a:rPr>
              <a:t>1</a:t>
            </a:r>
            <a:r>
              <a:rPr sz="1250" spc="25" dirty="0">
                <a:solidFill>
                  <a:srgbClr val="111B1D"/>
                </a:solidFill>
                <a:latin typeface="Verdana"/>
                <a:cs typeface="Verdana"/>
              </a:rPr>
              <a:t>0</a:t>
            </a:r>
            <a:r>
              <a:rPr sz="1250" spc="-45" dirty="0">
                <a:solidFill>
                  <a:srgbClr val="111B1D"/>
                </a:solidFill>
                <a:latin typeface="Verdana"/>
                <a:cs typeface="Verdana"/>
              </a:rPr>
              <a:t> </a:t>
            </a:r>
            <a:r>
              <a:rPr sz="1250" spc="-40" dirty="0">
                <a:solidFill>
                  <a:srgbClr val="111B1D"/>
                </a:solidFill>
                <a:latin typeface="Arial Unicode MS"/>
                <a:cs typeface="Arial Unicode MS"/>
              </a:rPr>
              <a:t>Т</a:t>
            </a:r>
            <a:r>
              <a:rPr sz="1250" spc="10" dirty="0">
                <a:solidFill>
                  <a:srgbClr val="111B1D"/>
                </a:solidFill>
                <a:latin typeface="Arial Unicode MS"/>
                <a:cs typeface="Arial Unicode MS"/>
              </a:rPr>
              <a:t>Ы</a:t>
            </a:r>
            <a:r>
              <a:rPr sz="1250" spc="-80" dirty="0">
                <a:solidFill>
                  <a:srgbClr val="111B1D"/>
                </a:solidFill>
                <a:latin typeface="Arial Unicode MS"/>
                <a:cs typeface="Arial Unicode MS"/>
              </a:rPr>
              <a:t>С</a:t>
            </a:r>
            <a:r>
              <a:rPr sz="1250" spc="-75" dirty="0">
                <a:solidFill>
                  <a:srgbClr val="111B1D"/>
                </a:solidFill>
                <a:latin typeface="Arial Unicode MS"/>
                <a:cs typeface="Arial Unicode MS"/>
              </a:rPr>
              <a:t>Я</a:t>
            </a:r>
            <a:r>
              <a:rPr sz="1250" spc="40" dirty="0">
                <a:solidFill>
                  <a:srgbClr val="111B1D"/>
                </a:solidFill>
                <a:latin typeface="Arial Unicode MS"/>
                <a:cs typeface="Arial Unicode MS"/>
              </a:rPr>
              <a:t>Ч</a:t>
            </a:r>
            <a:r>
              <a:rPr sz="1250" spc="35" dirty="0">
                <a:solidFill>
                  <a:srgbClr val="111B1D"/>
                </a:solidFill>
                <a:latin typeface="Arial Unicode MS"/>
                <a:cs typeface="Arial Unicode MS"/>
              </a:rPr>
              <a:t> </a:t>
            </a:r>
            <a:r>
              <a:rPr sz="1250" spc="190" dirty="0">
                <a:solidFill>
                  <a:srgbClr val="111B1D"/>
                </a:solidFill>
                <a:latin typeface="Arial Unicode MS"/>
                <a:cs typeface="Arial Unicode MS"/>
              </a:rPr>
              <a:t>Ш</a:t>
            </a:r>
            <a:r>
              <a:rPr sz="1250" spc="70" dirty="0">
                <a:solidFill>
                  <a:srgbClr val="111B1D"/>
                </a:solidFill>
                <a:latin typeface="Arial Unicode MS"/>
                <a:cs typeface="Arial Unicode MS"/>
              </a:rPr>
              <a:t>К</a:t>
            </a:r>
            <a:r>
              <a:rPr sz="1250" spc="40" dirty="0">
                <a:solidFill>
                  <a:srgbClr val="111B1D"/>
                </a:solidFill>
                <a:latin typeface="Arial Unicode MS"/>
                <a:cs typeface="Arial Unicode MS"/>
              </a:rPr>
              <a:t>О</a:t>
            </a:r>
            <a:r>
              <a:rPr sz="1250" spc="25" dirty="0">
                <a:solidFill>
                  <a:srgbClr val="111B1D"/>
                </a:solidFill>
                <a:latin typeface="Arial Unicode MS"/>
                <a:cs typeface="Arial Unicode MS"/>
              </a:rPr>
              <a:t>Л</a:t>
            </a:r>
            <a:endParaRPr sz="125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  <a:spcBef>
                <a:spcPts val="945"/>
              </a:spcBef>
            </a:pPr>
            <a:r>
              <a:rPr sz="1150" spc="55" dirty="0">
                <a:solidFill>
                  <a:srgbClr val="111B1D"/>
                </a:solidFill>
                <a:latin typeface="Arial Unicode MS"/>
                <a:cs typeface="Arial Unicode MS"/>
              </a:rPr>
              <a:t>являются</a:t>
            </a:r>
            <a:r>
              <a:rPr sz="1150" spc="15" dirty="0">
                <a:solidFill>
                  <a:srgbClr val="111B1D"/>
                </a:solidFill>
                <a:latin typeface="Arial Unicode MS"/>
                <a:cs typeface="Arial Unicode MS"/>
              </a:rPr>
              <a:t> </a:t>
            </a:r>
            <a:r>
              <a:rPr sz="1150" spc="80" dirty="0">
                <a:solidFill>
                  <a:srgbClr val="111B1D"/>
                </a:solidFill>
                <a:latin typeface="Arial Unicode MS"/>
                <a:cs typeface="Arial Unicode MS"/>
              </a:rPr>
              <a:t>участниками</a:t>
            </a:r>
            <a:r>
              <a:rPr sz="1150" spc="15" dirty="0">
                <a:solidFill>
                  <a:srgbClr val="111B1D"/>
                </a:solidFill>
                <a:latin typeface="Arial Unicode MS"/>
                <a:cs typeface="Arial Unicode MS"/>
              </a:rPr>
              <a:t> </a:t>
            </a:r>
            <a:r>
              <a:rPr sz="1150" spc="75" dirty="0">
                <a:solidFill>
                  <a:srgbClr val="111B1D"/>
                </a:solidFill>
                <a:latin typeface="Arial Unicode MS"/>
                <a:cs typeface="Arial Unicode MS"/>
              </a:rPr>
              <a:t>проекта</a:t>
            </a:r>
            <a:endParaRPr sz="1150">
              <a:latin typeface="Arial Unicode MS"/>
              <a:cs typeface="Arial Unicode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59321" y="3127621"/>
            <a:ext cx="4483735" cy="5162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50" spc="-35" dirty="0">
                <a:solidFill>
                  <a:srgbClr val="111B1D"/>
                </a:solidFill>
                <a:latin typeface="Arial Unicode MS"/>
                <a:cs typeface="Arial Unicode MS"/>
              </a:rPr>
              <a:t>БОЛЕЕ</a:t>
            </a:r>
            <a:r>
              <a:rPr sz="1250" spc="35" dirty="0">
                <a:solidFill>
                  <a:srgbClr val="111B1D"/>
                </a:solidFill>
                <a:latin typeface="Arial Unicode MS"/>
                <a:cs typeface="Arial Unicode MS"/>
              </a:rPr>
              <a:t> </a:t>
            </a:r>
            <a:r>
              <a:rPr sz="1250" spc="35" dirty="0">
                <a:solidFill>
                  <a:srgbClr val="111B1D"/>
                </a:solidFill>
                <a:latin typeface="Verdana"/>
                <a:cs typeface="Verdana"/>
              </a:rPr>
              <a:t>40</a:t>
            </a:r>
            <a:r>
              <a:rPr sz="1250" spc="-55" dirty="0">
                <a:solidFill>
                  <a:srgbClr val="111B1D"/>
                </a:solidFill>
                <a:latin typeface="Verdana"/>
                <a:cs typeface="Verdana"/>
              </a:rPr>
              <a:t> </a:t>
            </a:r>
            <a:r>
              <a:rPr sz="1250" spc="-30" dirty="0">
                <a:solidFill>
                  <a:srgbClr val="111B1D"/>
                </a:solidFill>
                <a:latin typeface="Arial Unicode MS"/>
                <a:cs typeface="Arial Unicode MS"/>
              </a:rPr>
              <a:t>ТЫСЯЧ</a:t>
            </a:r>
            <a:r>
              <a:rPr sz="1250" spc="30" dirty="0">
                <a:solidFill>
                  <a:srgbClr val="111B1D"/>
                </a:solidFill>
                <a:latin typeface="Arial Unicode MS"/>
                <a:cs typeface="Arial Unicode MS"/>
              </a:rPr>
              <a:t> </a:t>
            </a:r>
            <a:r>
              <a:rPr sz="1250" dirty="0">
                <a:solidFill>
                  <a:srgbClr val="111B1D"/>
                </a:solidFill>
                <a:latin typeface="Arial Unicode MS"/>
                <a:cs typeface="Arial Unicode MS"/>
              </a:rPr>
              <a:t>ПЕДАГОГОВ</a:t>
            </a:r>
            <a:endParaRPr sz="125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  <a:spcBef>
                <a:spcPts val="945"/>
              </a:spcBef>
            </a:pPr>
            <a:r>
              <a:rPr sz="1150" spc="90" dirty="0">
                <a:solidFill>
                  <a:srgbClr val="111B1D"/>
                </a:solidFill>
                <a:latin typeface="Arial Unicode MS"/>
                <a:cs typeface="Arial Unicode MS"/>
              </a:rPr>
              <a:t>подключились</a:t>
            </a:r>
            <a:r>
              <a:rPr sz="1150" spc="25" dirty="0">
                <a:solidFill>
                  <a:srgbClr val="111B1D"/>
                </a:solidFill>
                <a:latin typeface="Arial Unicode MS"/>
                <a:cs typeface="Arial Unicode MS"/>
              </a:rPr>
              <a:t> </a:t>
            </a:r>
            <a:r>
              <a:rPr sz="1150" spc="114" dirty="0">
                <a:solidFill>
                  <a:srgbClr val="111B1D"/>
                </a:solidFill>
                <a:latin typeface="Arial Unicode MS"/>
                <a:cs typeface="Arial Unicode MS"/>
              </a:rPr>
              <a:t>к</a:t>
            </a:r>
            <a:r>
              <a:rPr sz="1150" spc="30" dirty="0">
                <a:solidFill>
                  <a:srgbClr val="111B1D"/>
                </a:solidFill>
                <a:latin typeface="Arial Unicode MS"/>
                <a:cs typeface="Arial Unicode MS"/>
              </a:rPr>
              <a:t> </a:t>
            </a:r>
            <a:r>
              <a:rPr sz="1150" spc="75" dirty="0">
                <a:solidFill>
                  <a:srgbClr val="111B1D"/>
                </a:solidFill>
                <a:latin typeface="Arial Unicode MS"/>
                <a:cs typeface="Arial Unicode MS"/>
              </a:rPr>
              <a:t>реализации</a:t>
            </a:r>
            <a:r>
              <a:rPr sz="1150" spc="25" dirty="0">
                <a:solidFill>
                  <a:srgbClr val="111B1D"/>
                </a:solidFill>
                <a:latin typeface="Arial Unicode MS"/>
                <a:cs typeface="Arial Unicode MS"/>
              </a:rPr>
              <a:t> </a:t>
            </a:r>
            <a:r>
              <a:rPr sz="1150" spc="60" dirty="0">
                <a:solidFill>
                  <a:srgbClr val="111B1D"/>
                </a:solidFill>
                <a:latin typeface="Arial Unicode MS"/>
                <a:cs typeface="Arial Unicode MS"/>
              </a:rPr>
              <a:t>системы</a:t>
            </a:r>
            <a:r>
              <a:rPr sz="1150" spc="30" dirty="0">
                <a:solidFill>
                  <a:srgbClr val="111B1D"/>
                </a:solidFill>
                <a:latin typeface="Arial Unicode MS"/>
                <a:cs typeface="Arial Unicode MS"/>
              </a:rPr>
              <a:t> </a:t>
            </a:r>
            <a:r>
              <a:rPr sz="1150" spc="80" dirty="0">
                <a:solidFill>
                  <a:srgbClr val="111B1D"/>
                </a:solidFill>
                <a:latin typeface="Arial Unicode MS"/>
                <a:cs typeface="Arial Unicode MS"/>
              </a:rPr>
              <a:t>воспитания</a:t>
            </a:r>
            <a:r>
              <a:rPr sz="1150" spc="25" dirty="0">
                <a:solidFill>
                  <a:srgbClr val="111B1D"/>
                </a:solidFill>
                <a:latin typeface="Arial Unicode MS"/>
                <a:cs typeface="Arial Unicode MS"/>
              </a:rPr>
              <a:t> </a:t>
            </a:r>
            <a:r>
              <a:rPr sz="1150" spc="75" dirty="0">
                <a:solidFill>
                  <a:srgbClr val="111B1D"/>
                </a:solidFill>
                <a:latin typeface="Arial Unicode MS"/>
                <a:cs typeface="Arial Unicode MS"/>
              </a:rPr>
              <a:t>проекта</a:t>
            </a:r>
            <a:endParaRPr sz="1150">
              <a:latin typeface="Arial Unicode MS"/>
              <a:cs typeface="Arial Unicode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0200" y="1066800"/>
            <a:ext cx="2002129" cy="143346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2900" y="2858249"/>
            <a:ext cx="1992261" cy="144705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0200" y="4652517"/>
            <a:ext cx="1981200" cy="188245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50993" y="4763891"/>
            <a:ext cx="2613806" cy="1771094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5469255">
              <a:lnSpc>
                <a:spcPct val="100000"/>
              </a:lnSpc>
              <a:spcBef>
                <a:spcPts val="90"/>
              </a:spcBef>
            </a:pPr>
            <a:r>
              <a:rPr spc="200" dirty="0"/>
              <a:t>Фильмы</a:t>
            </a:r>
            <a:r>
              <a:rPr spc="-295" dirty="0"/>
              <a:t> </a:t>
            </a:r>
            <a:r>
              <a:rPr spc="160" dirty="0"/>
              <a:t>проекта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2468195" y="2013914"/>
            <a:ext cx="2195195" cy="49339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1400" b="1" spc="105" dirty="0">
                <a:latin typeface="Courier New"/>
                <a:cs typeface="Courier New"/>
              </a:rPr>
              <a:t>Н</a:t>
            </a:r>
            <a:r>
              <a:rPr sz="1400" b="1" spc="110" dirty="0">
                <a:latin typeface="Courier New"/>
                <a:cs typeface="Courier New"/>
              </a:rPr>
              <a:t>е</a:t>
            </a:r>
            <a:r>
              <a:rPr sz="1400" b="1" spc="-480" dirty="0">
                <a:latin typeface="Courier New"/>
                <a:cs typeface="Courier New"/>
              </a:rPr>
              <a:t> </a:t>
            </a:r>
            <a:r>
              <a:rPr sz="1400" b="1" spc="-50" dirty="0">
                <a:latin typeface="Courier New"/>
                <a:cs typeface="Courier New"/>
              </a:rPr>
              <a:t>тру</a:t>
            </a:r>
            <a:r>
              <a:rPr sz="1400" b="1" spc="-45" dirty="0">
                <a:latin typeface="Courier New"/>
                <a:cs typeface="Courier New"/>
              </a:rPr>
              <a:t>с</a:t>
            </a:r>
            <a:r>
              <a:rPr sz="1400" b="1" spc="-480" dirty="0">
                <a:latin typeface="Courier New"/>
                <a:cs typeface="Courier New"/>
              </a:rPr>
              <a:t> </a:t>
            </a:r>
            <a:r>
              <a:rPr sz="1400" b="1" spc="170" dirty="0">
                <a:latin typeface="Courier New"/>
                <a:cs typeface="Courier New"/>
              </a:rPr>
              <a:t>и</a:t>
            </a:r>
            <a:r>
              <a:rPr sz="1400" b="1" spc="-480" dirty="0">
                <a:latin typeface="Courier New"/>
                <a:cs typeface="Courier New"/>
              </a:rPr>
              <a:t> </a:t>
            </a:r>
            <a:r>
              <a:rPr sz="1400" b="1" spc="30" dirty="0">
                <a:latin typeface="Courier New"/>
                <a:cs typeface="Courier New"/>
              </a:rPr>
              <a:t>н</a:t>
            </a:r>
            <a:r>
              <a:rPr sz="1400" b="1" spc="35" dirty="0">
                <a:latin typeface="Courier New"/>
                <a:cs typeface="Courier New"/>
              </a:rPr>
              <a:t>е</a:t>
            </a:r>
            <a:r>
              <a:rPr sz="1400" b="1" spc="-480" dirty="0">
                <a:latin typeface="Courier New"/>
                <a:cs typeface="Courier New"/>
              </a:rPr>
              <a:t> </a:t>
            </a:r>
            <a:r>
              <a:rPr sz="1400" b="1" spc="15" dirty="0">
                <a:latin typeface="Courier New"/>
                <a:cs typeface="Courier New"/>
              </a:rPr>
              <a:t>предатель</a:t>
            </a:r>
            <a:endParaRPr sz="14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sz="1200" spc="10" dirty="0">
                <a:latin typeface="Courier New"/>
                <a:cs typeface="Courier New"/>
              </a:rPr>
              <a:t>Понятие</a:t>
            </a:r>
            <a:r>
              <a:rPr sz="1200" spc="10" dirty="0">
                <a:latin typeface="Arial Unicode MS"/>
                <a:cs typeface="Arial Unicode MS"/>
              </a:rPr>
              <a:t>:</a:t>
            </a:r>
            <a:r>
              <a:rPr sz="1200" spc="-55" dirty="0">
                <a:latin typeface="Arial Unicode MS"/>
                <a:cs typeface="Arial Unicode MS"/>
              </a:rPr>
              <a:t> </a:t>
            </a:r>
            <a:r>
              <a:rPr sz="1200" spc="5" dirty="0">
                <a:latin typeface="Courier New"/>
                <a:cs typeface="Courier New"/>
              </a:rPr>
              <a:t>дружба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468195" y="3821676"/>
            <a:ext cx="2179955" cy="493395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4"/>
              </a:spcBef>
            </a:pPr>
            <a:r>
              <a:rPr sz="1400" b="1" spc="90" dirty="0">
                <a:latin typeface="Courier New"/>
                <a:cs typeface="Courier New"/>
              </a:rPr>
              <a:t>Трудны</a:t>
            </a:r>
            <a:r>
              <a:rPr sz="1400" b="1" spc="95" dirty="0">
                <a:latin typeface="Courier New"/>
                <a:cs typeface="Courier New"/>
              </a:rPr>
              <a:t>й</a:t>
            </a:r>
            <a:r>
              <a:rPr sz="1400" b="1" spc="-480" dirty="0">
                <a:latin typeface="Courier New"/>
                <a:cs typeface="Courier New"/>
              </a:rPr>
              <a:t> </a:t>
            </a:r>
            <a:r>
              <a:rPr sz="1400" b="1" spc="95" dirty="0">
                <a:latin typeface="Courier New"/>
                <a:cs typeface="Courier New"/>
              </a:rPr>
              <a:t>выбор</a:t>
            </a:r>
            <a:endParaRPr sz="14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200" spc="10" dirty="0">
                <a:latin typeface="Courier New"/>
                <a:cs typeface="Courier New"/>
              </a:rPr>
              <a:t>Понятие</a:t>
            </a:r>
            <a:r>
              <a:rPr sz="1200" spc="-10" dirty="0">
                <a:latin typeface="Arial Unicode MS"/>
                <a:cs typeface="Arial Unicode MS"/>
              </a:rPr>
              <a:t>:</a:t>
            </a:r>
            <a:r>
              <a:rPr sz="1200" spc="-20" dirty="0">
                <a:latin typeface="Arial Unicode MS"/>
                <a:cs typeface="Arial Unicode MS"/>
              </a:rPr>
              <a:t> </a:t>
            </a:r>
            <a:r>
              <a:rPr sz="1200" spc="50" dirty="0">
                <a:latin typeface="Courier New"/>
                <a:cs typeface="Courier New"/>
              </a:rPr>
              <a:t>моральны</a:t>
            </a:r>
            <a:r>
              <a:rPr sz="1200" spc="55" dirty="0">
                <a:latin typeface="Courier New"/>
                <a:cs typeface="Courier New"/>
              </a:rPr>
              <a:t>й</a:t>
            </a:r>
            <a:r>
              <a:rPr sz="1200" spc="-405" dirty="0">
                <a:latin typeface="Courier New"/>
                <a:cs typeface="Courier New"/>
              </a:rPr>
              <a:t> </a:t>
            </a:r>
            <a:r>
              <a:rPr sz="1200" spc="45" dirty="0">
                <a:latin typeface="Courier New"/>
                <a:cs typeface="Courier New"/>
              </a:rPr>
              <a:t>выбор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468195" y="6052782"/>
            <a:ext cx="1738630" cy="49339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1400" b="1" spc="30" dirty="0">
                <a:latin typeface="Courier New"/>
                <a:cs typeface="Courier New"/>
              </a:rPr>
              <a:t>З</a:t>
            </a:r>
            <a:r>
              <a:rPr sz="1400" b="1" spc="35" dirty="0">
                <a:latin typeface="Courier New"/>
                <a:cs typeface="Courier New"/>
              </a:rPr>
              <a:t>а</a:t>
            </a:r>
            <a:r>
              <a:rPr sz="1400" b="1" spc="-480" dirty="0">
                <a:latin typeface="Courier New"/>
                <a:cs typeface="Courier New"/>
              </a:rPr>
              <a:t> </a:t>
            </a:r>
            <a:r>
              <a:rPr sz="1400" b="1" spc="-10" dirty="0">
                <a:latin typeface="Courier New"/>
                <a:cs typeface="Courier New"/>
              </a:rPr>
              <a:t>рук</a:t>
            </a:r>
            <a:r>
              <a:rPr sz="1400" b="1" spc="-5" dirty="0">
                <a:latin typeface="Courier New"/>
                <a:cs typeface="Courier New"/>
              </a:rPr>
              <a:t>у</a:t>
            </a:r>
            <a:r>
              <a:rPr sz="1400" b="1" spc="-480" dirty="0">
                <a:latin typeface="Courier New"/>
                <a:cs typeface="Courier New"/>
              </a:rPr>
              <a:t> </a:t>
            </a:r>
            <a:r>
              <a:rPr sz="1400" b="1" spc="-120" dirty="0">
                <a:latin typeface="Courier New"/>
                <a:cs typeface="Courier New"/>
              </a:rPr>
              <a:t>с</a:t>
            </a:r>
            <a:r>
              <a:rPr sz="1400" b="1" spc="-480" dirty="0">
                <a:latin typeface="Courier New"/>
                <a:cs typeface="Courier New"/>
              </a:rPr>
              <a:t> </a:t>
            </a:r>
            <a:r>
              <a:rPr sz="1400" b="1" spc="50" dirty="0">
                <a:latin typeface="Courier New"/>
                <a:cs typeface="Courier New"/>
              </a:rPr>
              <a:t>Богом</a:t>
            </a:r>
            <a:endParaRPr sz="14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sz="1200" spc="10" dirty="0">
                <a:latin typeface="Courier New"/>
                <a:cs typeface="Courier New"/>
              </a:rPr>
              <a:t>Понятие</a:t>
            </a:r>
            <a:r>
              <a:rPr sz="1200" spc="10" dirty="0">
                <a:latin typeface="Arial Unicode MS"/>
                <a:cs typeface="Arial Unicode MS"/>
              </a:rPr>
              <a:t>:</a:t>
            </a:r>
            <a:r>
              <a:rPr sz="1200" spc="-80" dirty="0">
                <a:latin typeface="Arial Unicode MS"/>
                <a:cs typeface="Arial Unicode MS"/>
              </a:rPr>
              <a:t> </a:t>
            </a:r>
            <a:r>
              <a:rPr sz="1200" spc="-25" dirty="0">
                <a:latin typeface="Courier New"/>
                <a:cs typeface="Courier New"/>
              </a:rPr>
              <a:t>бескорыстие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909048" y="6052782"/>
            <a:ext cx="1835785" cy="49339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1400" b="1" spc="120" dirty="0">
                <a:latin typeface="Courier New"/>
                <a:cs typeface="Courier New"/>
              </a:rPr>
              <a:t>Лошадк</a:t>
            </a:r>
            <a:r>
              <a:rPr sz="1400" b="1" spc="125" dirty="0">
                <a:latin typeface="Courier New"/>
                <a:cs typeface="Courier New"/>
              </a:rPr>
              <a:t>а</a:t>
            </a:r>
            <a:r>
              <a:rPr sz="1400" b="1" spc="-480" dirty="0">
                <a:latin typeface="Courier New"/>
                <a:cs typeface="Courier New"/>
              </a:rPr>
              <a:t> </a:t>
            </a:r>
            <a:r>
              <a:rPr sz="1400" b="1" spc="40" dirty="0">
                <a:latin typeface="Courier New"/>
                <a:cs typeface="Courier New"/>
              </a:rPr>
              <a:t>дл</a:t>
            </a:r>
            <a:r>
              <a:rPr sz="1400" b="1" spc="45" dirty="0">
                <a:latin typeface="Courier New"/>
                <a:cs typeface="Courier New"/>
              </a:rPr>
              <a:t>я</a:t>
            </a:r>
            <a:r>
              <a:rPr sz="1400" b="1" spc="-480" dirty="0">
                <a:latin typeface="Courier New"/>
                <a:cs typeface="Courier New"/>
              </a:rPr>
              <a:t> </a:t>
            </a:r>
            <a:r>
              <a:rPr sz="1400" b="1" spc="-25" dirty="0">
                <a:latin typeface="Courier New"/>
                <a:cs typeface="Courier New"/>
              </a:rPr>
              <a:t>героя</a:t>
            </a:r>
            <a:endParaRPr sz="1400">
              <a:latin typeface="Courier New"/>
              <a:cs typeface="Courier New"/>
            </a:endParaRPr>
          </a:p>
          <a:p>
            <a:pPr marL="30480">
              <a:lnSpc>
                <a:spcPct val="100000"/>
              </a:lnSpc>
              <a:spcBef>
                <a:spcPts val="275"/>
              </a:spcBef>
            </a:pPr>
            <a:r>
              <a:rPr sz="1200" spc="10" dirty="0">
                <a:latin typeface="Courier New"/>
                <a:cs typeface="Courier New"/>
              </a:rPr>
              <a:t>Понятие</a:t>
            </a:r>
            <a:r>
              <a:rPr sz="1200" spc="-10" dirty="0">
                <a:latin typeface="Arial Unicode MS"/>
                <a:cs typeface="Arial Unicode MS"/>
              </a:rPr>
              <a:t>:</a:t>
            </a:r>
            <a:r>
              <a:rPr sz="1200" spc="-20" dirty="0">
                <a:latin typeface="Arial Unicode MS"/>
                <a:cs typeface="Arial Unicode MS"/>
              </a:rPr>
              <a:t> </a:t>
            </a:r>
            <a:r>
              <a:rPr sz="1200" spc="-60" dirty="0">
                <a:latin typeface="Courier New"/>
                <a:cs typeface="Courier New"/>
              </a:rPr>
              <a:t>чувств</a:t>
            </a:r>
            <a:r>
              <a:rPr sz="1200" spc="-55" dirty="0">
                <a:latin typeface="Courier New"/>
                <a:cs typeface="Courier New"/>
              </a:rPr>
              <a:t>о</a:t>
            </a:r>
            <a:r>
              <a:rPr sz="1200" spc="-405" dirty="0">
                <a:latin typeface="Courier New"/>
                <a:cs typeface="Courier New"/>
              </a:rPr>
              <a:t> </a:t>
            </a:r>
            <a:r>
              <a:rPr sz="1200" spc="-55" dirty="0">
                <a:latin typeface="Courier New"/>
                <a:cs typeface="Courier New"/>
              </a:rPr>
              <a:t>долга</a:t>
            </a:r>
            <a:endParaRPr sz="1200">
              <a:latin typeface="Courier New"/>
              <a:cs typeface="Courier Ne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8831" y="2277808"/>
            <a:ext cx="4500245" cy="5715"/>
          </a:xfrm>
          <a:custGeom>
            <a:avLst/>
            <a:gdLst/>
            <a:ahLst/>
            <a:cxnLst/>
            <a:rect l="l" t="t" r="r" b="b"/>
            <a:pathLst>
              <a:path w="4500245" h="5714">
                <a:moveTo>
                  <a:pt x="4500168" y="5562"/>
                </a:moveTo>
                <a:lnTo>
                  <a:pt x="0" y="5562"/>
                </a:lnTo>
                <a:lnTo>
                  <a:pt x="0" y="0"/>
                </a:lnTo>
                <a:lnTo>
                  <a:pt x="4500168" y="0"/>
                </a:lnTo>
                <a:lnTo>
                  <a:pt x="4500168" y="5562"/>
                </a:lnTo>
                <a:close/>
              </a:path>
            </a:pathLst>
          </a:custGeom>
          <a:solidFill>
            <a:srgbClr val="111B1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3293" y="1016000"/>
            <a:ext cx="1988284" cy="162739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0200" y="2959100"/>
            <a:ext cx="1981200" cy="164231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0200" y="4945405"/>
            <a:ext cx="2002129" cy="137565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94166" y="2959100"/>
            <a:ext cx="1977186" cy="16383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496300" y="4945405"/>
            <a:ext cx="1975032" cy="1620494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5469255">
              <a:lnSpc>
                <a:spcPct val="100000"/>
              </a:lnSpc>
              <a:spcBef>
                <a:spcPts val="90"/>
              </a:spcBef>
            </a:pPr>
            <a:r>
              <a:rPr spc="200" dirty="0"/>
              <a:t>Фильмы</a:t>
            </a:r>
            <a:r>
              <a:rPr spc="-295" dirty="0"/>
              <a:t> </a:t>
            </a:r>
            <a:r>
              <a:rPr spc="160" dirty="0"/>
              <a:t>проекта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2468195" y="2013914"/>
            <a:ext cx="2155190" cy="49339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1400" b="1" spc="35" dirty="0">
                <a:latin typeface="Courier New"/>
                <a:cs typeface="Courier New"/>
              </a:rPr>
              <a:t>Друго</a:t>
            </a:r>
            <a:r>
              <a:rPr sz="1400" b="1" spc="40" dirty="0">
                <a:latin typeface="Courier New"/>
                <a:cs typeface="Courier New"/>
              </a:rPr>
              <a:t>й</a:t>
            </a:r>
            <a:r>
              <a:rPr sz="1400" b="1" spc="-480" dirty="0">
                <a:latin typeface="Courier New"/>
                <a:cs typeface="Courier New"/>
              </a:rPr>
              <a:t> </a:t>
            </a:r>
            <a:r>
              <a:rPr sz="1400" b="1" spc="180" dirty="0">
                <a:latin typeface="Courier New"/>
                <a:cs typeface="Courier New"/>
              </a:rPr>
              <a:t>мир</a:t>
            </a:r>
            <a:endParaRPr sz="14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sz="1200" spc="10" dirty="0">
                <a:latin typeface="Courier New"/>
                <a:cs typeface="Courier New"/>
              </a:rPr>
              <a:t>Понятие</a:t>
            </a:r>
            <a:r>
              <a:rPr sz="1200" spc="-10" dirty="0">
                <a:latin typeface="Arial Unicode MS"/>
                <a:cs typeface="Arial Unicode MS"/>
              </a:rPr>
              <a:t>:</a:t>
            </a:r>
            <a:r>
              <a:rPr sz="1200" spc="-20" dirty="0">
                <a:latin typeface="Arial Unicode MS"/>
                <a:cs typeface="Arial Unicode MS"/>
              </a:rPr>
              <a:t> </a:t>
            </a:r>
            <a:r>
              <a:rPr sz="1200" spc="-35" dirty="0">
                <a:latin typeface="Courier New"/>
                <a:cs typeface="Courier New"/>
              </a:rPr>
              <a:t>верност</a:t>
            </a:r>
            <a:r>
              <a:rPr sz="1200" spc="-30" dirty="0">
                <a:latin typeface="Courier New"/>
                <a:cs typeface="Courier New"/>
              </a:rPr>
              <a:t>ь</a:t>
            </a:r>
            <a:r>
              <a:rPr sz="1200" spc="-405" dirty="0">
                <a:latin typeface="Courier New"/>
                <a:cs typeface="Courier New"/>
              </a:rPr>
              <a:t> </a:t>
            </a:r>
            <a:r>
              <a:rPr sz="1200" spc="5" dirty="0">
                <a:latin typeface="Courier New"/>
                <a:cs typeface="Courier New"/>
              </a:rPr>
              <a:t>идеалам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68195" y="4119768"/>
            <a:ext cx="1960245" cy="493395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4"/>
              </a:spcBef>
            </a:pPr>
            <a:r>
              <a:rPr sz="1400" b="1" spc="65" dirty="0">
                <a:latin typeface="Courier New"/>
                <a:cs typeface="Courier New"/>
              </a:rPr>
              <a:t>Наследник</a:t>
            </a:r>
            <a:r>
              <a:rPr sz="1400" b="1" spc="70" dirty="0">
                <a:latin typeface="Courier New"/>
                <a:cs typeface="Courier New"/>
              </a:rPr>
              <a:t>и</a:t>
            </a:r>
            <a:r>
              <a:rPr sz="1400" b="1" spc="-480" dirty="0">
                <a:latin typeface="Courier New"/>
                <a:cs typeface="Courier New"/>
              </a:rPr>
              <a:t> </a:t>
            </a:r>
            <a:r>
              <a:rPr sz="1400" b="1" spc="110" dirty="0">
                <a:latin typeface="Courier New"/>
                <a:cs typeface="Courier New"/>
              </a:rPr>
              <a:t>Победы</a:t>
            </a:r>
            <a:endParaRPr sz="14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200" spc="10" dirty="0">
                <a:latin typeface="Courier New"/>
                <a:cs typeface="Courier New"/>
              </a:rPr>
              <a:t>Понятие</a:t>
            </a:r>
            <a:r>
              <a:rPr sz="1200" spc="10" dirty="0">
                <a:latin typeface="Arial Unicode MS"/>
                <a:cs typeface="Arial Unicode MS"/>
              </a:rPr>
              <a:t>:</a:t>
            </a:r>
            <a:r>
              <a:rPr sz="1200" spc="-45" dirty="0">
                <a:latin typeface="Arial Unicode MS"/>
                <a:cs typeface="Arial Unicode MS"/>
              </a:rPr>
              <a:t> </a:t>
            </a:r>
            <a:r>
              <a:rPr sz="1200" spc="-15" dirty="0">
                <a:latin typeface="Courier New"/>
                <a:cs typeface="Courier New"/>
              </a:rPr>
              <a:t>патриотизм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68195" y="5838356"/>
            <a:ext cx="2075180" cy="710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7500"/>
              </a:lnSpc>
              <a:spcBef>
                <a:spcPts val="90"/>
              </a:spcBef>
            </a:pPr>
            <a:r>
              <a:rPr sz="1400" b="1" spc="10" dirty="0">
                <a:latin typeface="Courier New"/>
                <a:cs typeface="Courier New"/>
              </a:rPr>
              <a:t>Дру</a:t>
            </a:r>
            <a:r>
              <a:rPr sz="1400" b="1" spc="15" dirty="0">
                <a:latin typeface="Courier New"/>
                <a:cs typeface="Courier New"/>
              </a:rPr>
              <a:t>г</a:t>
            </a:r>
            <a:r>
              <a:rPr sz="1400" b="1" spc="-480" dirty="0">
                <a:latin typeface="Courier New"/>
                <a:cs typeface="Courier New"/>
              </a:rPr>
              <a:t> </a:t>
            </a:r>
            <a:r>
              <a:rPr sz="1400" b="1" spc="55" dirty="0">
                <a:latin typeface="Courier New"/>
                <a:cs typeface="Courier New"/>
              </a:rPr>
              <a:t>в</a:t>
            </a:r>
            <a:r>
              <a:rPr sz="1400" b="1" spc="-480" dirty="0">
                <a:latin typeface="Courier New"/>
                <a:cs typeface="Courier New"/>
              </a:rPr>
              <a:t> </a:t>
            </a:r>
            <a:r>
              <a:rPr sz="1400" b="1" spc="20" dirty="0">
                <a:latin typeface="Courier New"/>
                <a:cs typeface="Courier New"/>
              </a:rPr>
              <a:t>бед</a:t>
            </a:r>
            <a:r>
              <a:rPr sz="1400" b="1" spc="25" dirty="0">
                <a:latin typeface="Courier New"/>
                <a:cs typeface="Courier New"/>
              </a:rPr>
              <a:t>е</a:t>
            </a:r>
            <a:r>
              <a:rPr sz="1400" b="1" spc="-480" dirty="0">
                <a:latin typeface="Courier New"/>
                <a:cs typeface="Courier New"/>
              </a:rPr>
              <a:t> </a:t>
            </a:r>
            <a:r>
              <a:rPr sz="1400" b="1" spc="30" dirty="0">
                <a:latin typeface="Courier New"/>
                <a:cs typeface="Courier New"/>
              </a:rPr>
              <a:t>н</a:t>
            </a:r>
            <a:r>
              <a:rPr sz="1400" b="1" spc="35" dirty="0">
                <a:latin typeface="Courier New"/>
                <a:cs typeface="Courier New"/>
              </a:rPr>
              <a:t>е</a:t>
            </a:r>
            <a:r>
              <a:rPr sz="1400" b="1" spc="-480" dirty="0">
                <a:latin typeface="Courier New"/>
                <a:cs typeface="Courier New"/>
              </a:rPr>
              <a:t> </a:t>
            </a:r>
            <a:r>
              <a:rPr sz="1400" b="1" spc="10" dirty="0">
                <a:latin typeface="Courier New"/>
                <a:cs typeface="Courier New"/>
              </a:rPr>
              <a:t>бросит  </a:t>
            </a:r>
            <a:r>
              <a:rPr sz="1200" spc="10" dirty="0">
                <a:latin typeface="Courier New"/>
                <a:cs typeface="Courier New"/>
              </a:rPr>
              <a:t>Понятие</a:t>
            </a:r>
            <a:r>
              <a:rPr sz="1200" spc="-10" dirty="0">
                <a:latin typeface="Arial Unicode MS"/>
                <a:cs typeface="Arial Unicode MS"/>
              </a:rPr>
              <a:t>:</a:t>
            </a:r>
            <a:r>
              <a:rPr sz="1200" spc="-20" dirty="0">
                <a:latin typeface="Arial Unicode MS"/>
                <a:cs typeface="Arial Unicode MS"/>
              </a:rPr>
              <a:t> </a:t>
            </a:r>
            <a:r>
              <a:rPr sz="1200" spc="100" dirty="0">
                <a:latin typeface="Courier New"/>
                <a:cs typeface="Courier New"/>
              </a:rPr>
              <a:t>помощ</a:t>
            </a:r>
            <a:r>
              <a:rPr sz="1200" spc="105" dirty="0">
                <a:latin typeface="Courier New"/>
                <a:cs typeface="Courier New"/>
              </a:rPr>
              <a:t>ь</a:t>
            </a:r>
            <a:r>
              <a:rPr sz="1200" spc="-405" dirty="0">
                <a:latin typeface="Courier New"/>
                <a:cs typeface="Courier New"/>
              </a:rPr>
              <a:t> </a:t>
            </a:r>
            <a:r>
              <a:rPr sz="1200" spc="-30" dirty="0">
                <a:latin typeface="Courier New"/>
                <a:cs typeface="Courier New"/>
              </a:rPr>
              <a:t>вместо  </a:t>
            </a:r>
            <a:r>
              <a:rPr sz="1200" spc="-5" dirty="0">
                <a:latin typeface="Courier New"/>
                <a:cs typeface="Courier New"/>
              </a:rPr>
              <a:t>осуждения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875307" y="4119768"/>
            <a:ext cx="1485265" cy="493395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384"/>
              </a:spcBef>
            </a:pPr>
            <a:r>
              <a:rPr sz="1400" b="1" spc="170" dirty="0">
                <a:latin typeface="Courier New"/>
                <a:cs typeface="Courier New"/>
              </a:rPr>
              <a:t>Шайба</a:t>
            </a:r>
            <a:endParaRPr sz="1400">
              <a:latin typeface="Courier New"/>
              <a:cs typeface="Courier New"/>
            </a:endParaRPr>
          </a:p>
          <a:p>
            <a:pPr marR="5715" algn="r">
              <a:lnSpc>
                <a:spcPct val="100000"/>
              </a:lnSpc>
              <a:spcBef>
                <a:spcPts val="270"/>
              </a:spcBef>
            </a:pPr>
            <a:r>
              <a:rPr sz="1200" spc="10" dirty="0">
                <a:latin typeface="Courier New"/>
                <a:cs typeface="Courier New"/>
              </a:rPr>
              <a:t>Понятие</a:t>
            </a:r>
            <a:r>
              <a:rPr sz="1200" spc="10" dirty="0">
                <a:latin typeface="Arial Unicode MS"/>
                <a:cs typeface="Arial Unicode MS"/>
              </a:rPr>
              <a:t>:</a:t>
            </a:r>
            <a:r>
              <a:rPr sz="1200" spc="-80" dirty="0">
                <a:latin typeface="Arial Unicode MS"/>
                <a:cs typeface="Arial Unicode MS"/>
              </a:rPr>
              <a:t> </a:t>
            </a:r>
            <a:r>
              <a:rPr sz="1200" spc="-15" dirty="0">
                <a:latin typeface="Courier New"/>
                <a:cs typeface="Courier New"/>
              </a:rPr>
              <a:t>мужество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134653" y="5914811"/>
            <a:ext cx="2225675" cy="710565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384"/>
              </a:spcBef>
            </a:pPr>
            <a:r>
              <a:rPr sz="1400" b="1" spc="95" dirty="0">
                <a:latin typeface="Courier New"/>
                <a:cs typeface="Courier New"/>
              </a:rPr>
              <a:t>Стеша</a:t>
            </a:r>
            <a:endParaRPr sz="1400">
              <a:latin typeface="Courier New"/>
              <a:cs typeface="Courier New"/>
            </a:endParaRPr>
          </a:p>
          <a:p>
            <a:pPr marR="5080" algn="r">
              <a:lnSpc>
                <a:spcPct val="100000"/>
              </a:lnSpc>
              <a:spcBef>
                <a:spcPts val="270"/>
              </a:spcBef>
            </a:pPr>
            <a:r>
              <a:rPr sz="1200" spc="10" dirty="0">
                <a:latin typeface="Courier New"/>
                <a:cs typeface="Courier New"/>
              </a:rPr>
              <a:t>Понятие</a:t>
            </a:r>
            <a:r>
              <a:rPr sz="1200" spc="-10" dirty="0">
                <a:latin typeface="Arial Unicode MS"/>
                <a:cs typeface="Arial Unicode MS"/>
              </a:rPr>
              <a:t>:</a:t>
            </a:r>
            <a:r>
              <a:rPr sz="1200" spc="-20" dirty="0">
                <a:latin typeface="Arial Unicode MS"/>
                <a:cs typeface="Arial Unicode MS"/>
              </a:rPr>
              <a:t> </a:t>
            </a:r>
            <a:r>
              <a:rPr sz="1200" spc="-50" dirty="0">
                <a:latin typeface="Courier New"/>
                <a:cs typeface="Courier New"/>
              </a:rPr>
              <a:t>экологи</a:t>
            </a:r>
            <a:r>
              <a:rPr sz="1200" spc="-45" dirty="0">
                <a:latin typeface="Courier New"/>
                <a:cs typeface="Courier New"/>
              </a:rPr>
              <a:t>я</a:t>
            </a:r>
            <a:r>
              <a:rPr sz="1200" spc="-405" dirty="0">
                <a:latin typeface="Courier New"/>
                <a:cs typeface="Courier New"/>
              </a:rPr>
              <a:t> </a:t>
            </a:r>
            <a:r>
              <a:rPr sz="1200" dirty="0">
                <a:latin typeface="Courier New"/>
                <a:cs typeface="Courier New"/>
              </a:rPr>
              <a:t>снаруж</a:t>
            </a:r>
            <a:r>
              <a:rPr sz="1200" spc="5" dirty="0">
                <a:latin typeface="Courier New"/>
                <a:cs typeface="Courier New"/>
              </a:rPr>
              <a:t>и</a:t>
            </a:r>
            <a:r>
              <a:rPr sz="1200" spc="-405" dirty="0">
                <a:latin typeface="Courier New"/>
                <a:cs typeface="Courier New"/>
              </a:rPr>
              <a:t> </a:t>
            </a:r>
            <a:r>
              <a:rPr sz="1200" spc="-5" dirty="0">
                <a:latin typeface="Arial Unicode MS"/>
                <a:cs typeface="Arial Unicode MS"/>
              </a:rPr>
              <a:t>-</a:t>
            </a:r>
            <a:endParaRPr sz="1200">
              <a:latin typeface="Arial Unicode MS"/>
              <a:cs typeface="Arial Unicode MS"/>
            </a:endParaRPr>
          </a:p>
          <a:p>
            <a:pPr marR="5715" algn="r">
              <a:lnSpc>
                <a:spcPct val="100000"/>
              </a:lnSpc>
              <a:spcBef>
                <a:spcPts val="270"/>
              </a:spcBef>
            </a:pPr>
            <a:r>
              <a:rPr sz="1200" spc="-50" dirty="0">
                <a:latin typeface="Courier New"/>
                <a:cs typeface="Courier New"/>
              </a:rPr>
              <a:t>экологи</a:t>
            </a:r>
            <a:r>
              <a:rPr sz="1200" spc="-45" dirty="0">
                <a:latin typeface="Courier New"/>
                <a:cs typeface="Courier New"/>
              </a:rPr>
              <a:t>я</a:t>
            </a:r>
            <a:r>
              <a:rPr sz="1200" spc="-405" dirty="0">
                <a:latin typeface="Courier New"/>
                <a:cs typeface="Courier New"/>
              </a:rPr>
              <a:t> </a:t>
            </a:r>
            <a:r>
              <a:rPr sz="1200" spc="-30" dirty="0">
                <a:latin typeface="Courier New"/>
                <a:cs typeface="Courier New"/>
              </a:rPr>
              <a:t>внутри</a:t>
            </a:r>
            <a:endParaRPr sz="1200">
              <a:latin typeface="Courier New"/>
              <a:cs typeface="Courier Ne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791</TotalTime>
  <Words>956</Words>
  <Application>Microsoft Office PowerPoint</Application>
  <PresentationFormat>Произвольный</PresentationFormat>
  <Paragraphs>203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5" baseType="lpstr">
      <vt:lpstr>Arial Unicode MS</vt:lpstr>
      <vt:lpstr>Verdana</vt:lpstr>
      <vt:lpstr>Times New Roman</vt:lpstr>
      <vt:lpstr>Arial</vt:lpstr>
      <vt:lpstr>Trebuchet MS</vt:lpstr>
      <vt:lpstr>Courier New</vt:lpstr>
      <vt:lpstr>Calibri</vt:lpstr>
      <vt:lpstr>Lucida Sans Unicode</vt:lpstr>
      <vt:lpstr>Office Theme</vt:lpstr>
      <vt:lpstr>Презентация PowerPoint</vt:lpstr>
      <vt:lpstr>Авторы проекта</vt:lpstr>
      <vt:lpstr>О ПРОЕКТЕ</vt:lpstr>
      <vt:lpstr>Презентация PowerPoint</vt:lpstr>
      <vt:lpstr>ТАБЛИЦА</vt:lpstr>
      <vt:lpstr>Презентация PowerPoint</vt:lpstr>
      <vt:lpstr>Презентация PowerPoint</vt:lpstr>
      <vt:lpstr>Фильмы проекта</vt:lpstr>
      <vt:lpstr>Фильмы проекта</vt:lpstr>
      <vt:lpstr>Фильмы проекта</vt:lpstr>
      <vt:lpstr>Фильмы проекта</vt:lpstr>
      <vt:lpstr>Фильмы проекта</vt:lpstr>
      <vt:lpstr>Фильмы проекта</vt:lpstr>
      <vt:lpstr>Фильмы проекта</vt:lpstr>
      <vt:lpstr>Презентация PowerPoint</vt:lpstr>
      <vt:lpstr>Презентация PowerPoint</vt:lpstr>
      <vt:lpstr>БОЛЕЕ 7  ТЫСЯЧ ВЫПОЛНЕННЫХ СОЦИАЛЬНЫХ ПРАКТИК (общественно-полезных дел)  ПОСЛЕ ПРОСМОТРА ФИЛЬМОВ С ФЕВРАЛЯ ПО МАЙ 2021 года </vt:lpstr>
      <vt:lpstr>Презентация PowerPoint</vt:lpstr>
      <vt:lpstr>Презентация PowerPoint</vt:lpstr>
      <vt:lpstr>Киномарафон для родителей</vt:lpstr>
      <vt:lpstr>Киномарафон для родителей</vt:lpstr>
      <vt:lpstr>Киномарафон для родителей</vt:lpstr>
      <vt:lpstr>Участие родителей в системе воспитания</vt:lpstr>
      <vt:lpstr>Киномарафон для родителей</vt:lpstr>
      <vt:lpstr>Обратная связь по результатам киномарафона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</dc:creator>
  <cp:lastModifiedBy>Пользователь Windows</cp:lastModifiedBy>
  <cp:revision>27</cp:revision>
  <dcterms:created xsi:type="dcterms:W3CDTF">2021-04-11T20:32:06Z</dcterms:created>
  <dcterms:modified xsi:type="dcterms:W3CDTF">2022-05-04T09:06:44Z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2021-05-15T00:00:00Z</vt:filetime>
  </property>
  <property fmtid="{D5CDD505-2E9C-101B-9397-08002B2CF9AE}" pid="3" name="LastSaved">
    <vt:filetime>2021-05-15T00:00:00Z</vt:filetime>
  </property>
</Properties>
</file>