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1">
                <a:solidFill>
                  <a:srgbClr val="4B21B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1">
                <a:solidFill>
                  <a:srgbClr val="4B21B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6020" y="4097842"/>
            <a:ext cx="6856095" cy="3462654"/>
          </a:xfrm>
          <a:custGeom>
            <a:avLst/>
            <a:gdLst/>
            <a:ahLst/>
            <a:cxnLst/>
            <a:rect l="l" t="t" r="r" b="b"/>
            <a:pathLst>
              <a:path w="6856095" h="3462654">
                <a:moveTo>
                  <a:pt x="5607978" y="0"/>
                </a:moveTo>
                <a:lnTo>
                  <a:pt x="5560230" y="1165"/>
                </a:lnTo>
                <a:lnTo>
                  <a:pt x="5512671" y="3763"/>
                </a:lnTo>
                <a:lnTo>
                  <a:pt x="5465355" y="7816"/>
                </a:lnTo>
                <a:lnTo>
                  <a:pt x="5418341" y="13347"/>
                </a:lnTo>
                <a:lnTo>
                  <a:pt x="5371683" y="20380"/>
                </a:lnTo>
                <a:lnTo>
                  <a:pt x="5325438" y="28939"/>
                </a:lnTo>
                <a:lnTo>
                  <a:pt x="5279662" y="39047"/>
                </a:lnTo>
                <a:lnTo>
                  <a:pt x="5234412" y="50728"/>
                </a:lnTo>
                <a:lnTo>
                  <a:pt x="5189743" y="64005"/>
                </a:lnTo>
                <a:lnTo>
                  <a:pt x="5145712" y="78902"/>
                </a:lnTo>
                <a:lnTo>
                  <a:pt x="5102375" y="95442"/>
                </a:lnTo>
                <a:lnTo>
                  <a:pt x="1047849" y="1734148"/>
                </a:lnTo>
                <a:lnTo>
                  <a:pt x="996572" y="1755580"/>
                </a:lnTo>
                <a:lnTo>
                  <a:pt x="946457" y="1777949"/>
                </a:lnTo>
                <a:lnTo>
                  <a:pt x="897514" y="1801240"/>
                </a:lnTo>
                <a:lnTo>
                  <a:pt x="849753" y="1825437"/>
                </a:lnTo>
                <a:lnTo>
                  <a:pt x="803184" y="1850524"/>
                </a:lnTo>
                <a:lnTo>
                  <a:pt x="757817" y="1876485"/>
                </a:lnTo>
                <a:lnTo>
                  <a:pt x="713661" y="1903306"/>
                </a:lnTo>
                <a:lnTo>
                  <a:pt x="670728" y="1930969"/>
                </a:lnTo>
                <a:lnTo>
                  <a:pt x="629026" y="1959459"/>
                </a:lnTo>
                <a:lnTo>
                  <a:pt x="588566" y="1988761"/>
                </a:lnTo>
                <a:lnTo>
                  <a:pt x="549357" y="2018858"/>
                </a:lnTo>
                <a:lnTo>
                  <a:pt x="511410" y="2049736"/>
                </a:lnTo>
                <a:lnTo>
                  <a:pt x="474734" y="2081377"/>
                </a:lnTo>
                <a:lnTo>
                  <a:pt x="439340" y="2113767"/>
                </a:lnTo>
                <a:lnTo>
                  <a:pt x="405237" y="2146890"/>
                </a:lnTo>
                <a:lnTo>
                  <a:pt x="372435" y="2180730"/>
                </a:lnTo>
                <a:lnTo>
                  <a:pt x="340945" y="2215270"/>
                </a:lnTo>
                <a:lnTo>
                  <a:pt x="310775" y="2250496"/>
                </a:lnTo>
                <a:lnTo>
                  <a:pt x="281937" y="2286392"/>
                </a:lnTo>
                <a:lnTo>
                  <a:pt x="254439" y="2322942"/>
                </a:lnTo>
                <a:lnTo>
                  <a:pt x="228293" y="2360129"/>
                </a:lnTo>
                <a:lnTo>
                  <a:pt x="203508" y="2397939"/>
                </a:lnTo>
                <a:lnTo>
                  <a:pt x="180093" y="2436356"/>
                </a:lnTo>
                <a:lnTo>
                  <a:pt x="158059" y="2475364"/>
                </a:lnTo>
                <a:lnTo>
                  <a:pt x="137416" y="2514946"/>
                </a:lnTo>
                <a:lnTo>
                  <a:pt x="118173" y="2555088"/>
                </a:lnTo>
                <a:lnTo>
                  <a:pt x="100341" y="2595774"/>
                </a:lnTo>
                <a:lnTo>
                  <a:pt x="83930" y="2636987"/>
                </a:lnTo>
                <a:lnTo>
                  <a:pt x="68949" y="2678713"/>
                </a:lnTo>
                <a:lnTo>
                  <a:pt x="55408" y="2720934"/>
                </a:lnTo>
                <a:lnTo>
                  <a:pt x="43318" y="2763637"/>
                </a:lnTo>
                <a:lnTo>
                  <a:pt x="32688" y="2806804"/>
                </a:lnTo>
                <a:lnTo>
                  <a:pt x="23528" y="2850420"/>
                </a:lnTo>
                <a:lnTo>
                  <a:pt x="15848" y="2894470"/>
                </a:lnTo>
                <a:lnTo>
                  <a:pt x="9659" y="2938937"/>
                </a:lnTo>
                <a:lnTo>
                  <a:pt x="4969" y="2983806"/>
                </a:lnTo>
                <a:lnTo>
                  <a:pt x="1789" y="3029060"/>
                </a:lnTo>
                <a:lnTo>
                  <a:pt x="129" y="3074686"/>
                </a:lnTo>
                <a:lnTo>
                  <a:pt x="0" y="3120665"/>
                </a:lnTo>
                <a:lnTo>
                  <a:pt x="1409" y="3166984"/>
                </a:lnTo>
                <a:lnTo>
                  <a:pt x="4369" y="3213625"/>
                </a:lnTo>
                <a:lnTo>
                  <a:pt x="8888" y="3260574"/>
                </a:lnTo>
                <a:lnTo>
                  <a:pt x="31589" y="3462162"/>
                </a:lnTo>
                <a:lnTo>
                  <a:pt x="6855982" y="3462162"/>
                </a:lnTo>
                <a:lnTo>
                  <a:pt x="6855982" y="522615"/>
                </a:lnTo>
                <a:lnTo>
                  <a:pt x="6821777" y="483226"/>
                </a:lnTo>
                <a:lnTo>
                  <a:pt x="6793030" y="453105"/>
                </a:lnTo>
                <a:lnTo>
                  <a:pt x="6762840" y="423733"/>
                </a:lnTo>
                <a:lnTo>
                  <a:pt x="6731265" y="395135"/>
                </a:lnTo>
                <a:lnTo>
                  <a:pt x="6698359" y="367334"/>
                </a:lnTo>
                <a:lnTo>
                  <a:pt x="6664180" y="340352"/>
                </a:lnTo>
                <a:lnTo>
                  <a:pt x="6628784" y="314215"/>
                </a:lnTo>
                <a:lnTo>
                  <a:pt x="6592227" y="288944"/>
                </a:lnTo>
                <a:lnTo>
                  <a:pt x="6554564" y="264565"/>
                </a:lnTo>
                <a:lnTo>
                  <a:pt x="6515853" y="241099"/>
                </a:lnTo>
                <a:lnTo>
                  <a:pt x="6476150" y="218572"/>
                </a:lnTo>
                <a:lnTo>
                  <a:pt x="6435510" y="197005"/>
                </a:lnTo>
                <a:lnTo>
                  <a:pt x="6393990" y="176424"/>
                </a:lnTo>
                <a:lnTo>
                  <a:pt x="6351646" y="156851"/>
                </a:lnTo>
                <a:lnTo>
                  <a:pt x="6308535" y="138309"/>
                </a:lnTo>
                <a:lnTo>
                  <a:pt x="6264712" y="120823"/>
                </a:lnTo>
                <a:lnTo>
                  <a:pt x="6220234" y="104416"/>
                </a:lnTo>
                <a:lnTo>
                  <a:pt x="6175157" y="89112"/>
                </a:lnTo>
                <a:lnTo>
                  <a:pt x="6129537" y="74933"/>
                </a:lnTo>
                <a:lnTo>
                  <a:pt x="6083431" y="61903"/>
                </a:lnTo>
                <a:lnTo>
                  <a:pt x="6036894" y="50047"/>
                </a:lnTo>
                <a:lnTo>
                  <a:pt x="5989984" y="39387"/>
                </a:lnTo>
                <a:lnTo>
                  <a:pt x="5942755" y="29947"/>
                </a:lnTo>
                <a:lnTo>
                  <a:pt x="5895265" y="21750"/>
                </a:lnTo>
                <a:lnTo>
                  <a:pt x="5847569" y="14820"/>
                </a:lnTo>
                <a:lnTo>
                  <a:pt x="5799725" y="9181"/>
                </a:lnTo>
                <a:lnTo>
                  <a:pt x="5751787" y="4856"/>
                </a:lnTo>
                <a:lnTo>
                  <a:pt x="5703812" y="1868"/>
                </a:lnTo>
                <a:lnTo>
                  <a:pt x="5655857" y="242"/>
                </a:lnTo>
                <a:lnTo>
                  <a:pt x="5607978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"/>
            <a:ext cx="10692130" cy="918844"/>
          </a:xfrm>
          <a:custGeom>
            <a:avLst/>
            <a:gdLst/>
            <a:ahLst/>
            <a:cxnLst/>
            <a:rect l="l" t="t" r="r" b="b"/>
            <a:pathLst>
              <a:path w="10692130" h="918844">
                <a:moveTo>
                  <a:pt x="10692003" y="0"/>
                </a:moveTo>
                <a:lnTo>
                  <a:pt x="0" y="0"/>
                </a:lnTo>
                <a:lnTo>
                  <a:pt x="0" y="918349"/>
                </a:lnTo>
                <a:lnTo>
                  <a:pt x="10692003" y="918349"/>
                </a:lnTo>
                <a:lnTo>
                  <a:pt x="10692003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6086" y="12"/>
            <a:ext cx="3275916" cy="124284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1">
                <a:solidFill>
                  <a:srgbClr val="4B21B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75599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7" y="334465"/>
            <a:ext cx="4093679" cy="105332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5818022"/>
            <a:ext cx="10692130" cy="1742439"/>
          </a:xfrm>
          <a:custGeom>
            <a:avLst/>
            <a:gdLst/>
            <a:ahLst/>
            <a:cxnLst/>
            <a:rect l="l" t="t" r="r" b="b"/>
            <a:pathLst>
              <a:path w="10692130" h="1742440">
                <a:moveTo>
                  <a:pt x="0" y="0"/>
                </a:moveTo>
                <a:lnTo>
                  <a:pt x="0" y="1741982"/>
                </a:lnTo>
                <a:lnTo>
                  <a:pt x="10692003" y="1741982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6020" y="4097842"/>
            <a:ext cx="6856095" cy="3462654"/>
          </a:xfrm>
          <a:custGeom>
            <a:avLst/>
            <a:gdLst/>
            <a:ahLst/>
            <a:cxnLst/>
            <a:rect l="l" t="t" r="r" b="b"/>
            <a:pathLst>
              <a:path w="6856095" h="3462654">
                <a:moveTo>
                  <a:pt x="5607978" y="0"/>
                </a:moveTo>
                <a:lnTo>
                  <a:pt x="5560230" y="1165"/>
                </a:lnTo>
                <a:lnTo>
                  <a:pt x="5512671" y="3763"/>
                </a:lnTo>
                <a:lnTo>
                  <a:pt x="5465355" y="7816"/>
                </a:lnTo>
                <a:lnTo>
                  <a:pt x="5418341" y="13347"/>
                </a:lnTo>
                <a:lnTo>
                  <a:pt x="5371683" y="20380"/>
                </a:lnTo>
                <a:lnTo>
                  <a:pt x="5325438" y="28939"/>
                </a:lnTo>
                <a:lnTo>
                  <a:pt x="5279662" y="39047"/>
                </a:lnTo>
                <a:lnTo>
                  <a:pt x="5234412" y="50728"/>
                </a:lnTo>
                <a:lnTo>
                  <a:pt x="5189743" y="64005"/>
                </a:lnTo>
                <a:lnTo>
                  <a:pt x="5145712" y="78902"/>
                </a:lnTo>
                <a:lnTo>
                  <a:pt x="5102375" y="95442"/>
                </a:lnTo>
                <a:lnTo>
                  <a:pt x="1047849" y="1734148"/>
                </a:lnTo>
                <a:lnTo>
                  <a:pt x="996572" y="1755580"/>
                </a:lnTo>
                <a:lnTo>
                  <a:pt x="946457" y="1777949"/>
                </a:lnTo>
                <a:lnTo>
                  <a:pt x="897514" y="1801240"/>
                </a:lnTo>
                <a:lnTo>
                  <a:pt x="849753" y="1825437"/>
                </a:lnTo>
                <a:lnTo>
                  <a:pt x="803184" y="1850524"/>
                </a:lnTo>
                <a:lnTo>
                  <a:pt x="757817" y="1876485"/>
                </a:lnTo>
                <a:lnTo>
                  <a:pt x="713661" y="1903306"/>
                </a:lnTo>
                <a:lnTo>
                  <a:pt x="670728" y="1930969"/>
                </a:lnTo>
                <a:lnTo>
                  <a:pt x="629026" y="1959459"/>
                </a:lnTo>
                <a:lnTo>
                  <a:pt x="588566" y="1988761"/>
                </a:lnTo>
                <a:lnTo>
                  <a:pt x="549357" y="2018858"/>
                </a:lnTo>
                <a:lnTo>
                  <a:pt x="511410" y="2049736"/>
                </a:lnTo>
                <a:lnTo>
                  <a:pt x="474734" y="2081377"/>
                </a:lnTo>
                <a:lnTo>
                  <a:pt x="439340" y="2113767"/>
                </a:lnTo>
                <a:lnTo>
                  <a:pt x="405237" y="2146890"/>
                </a:lnTo>
                <a:lnTo>
                  <a:pt x="372435" y="2180730"/>
                </a:lnTo>
                <a:lnTo>
                  <a:pt x="340945" y="2215270"/>
                </a:lnTo>
                <a:lnTo>
                  <a:pt x="310775" y="2250496"/>
                </a:lnTo>
                <a:lnTo>
                  <a:pt x="281937" y="2286392"/>
                </a:lnTo>
                <a:lnTo>
                  <a:pt x="254439" y="2322942"/>
                </a:lnTo>
                <a:lnTo>
                  <a:pt x="228293" y="2360129"/>
                </a:lnTo>
                <a:lnTo>
                  <a:pt x="203508" y="2397939"/>
                </a:lnTo>
                <a:lnTo>
                  <a:pt x="180093" y="2436356"/>
                </a:lnTo>
                <a:lnTo>
                  <a:pt x="158059" y="2475364"/>
                </a:lnTo>
                <a:lnTo>
                  <a:pt x="137416" y="2514946"/>
                </a:lnTo>
                <a:lnTo>
                  <a:pt x="118173" y="2555088"/>
                </a:lnTo>
                <a:lnTo>
                  <a:pt x="100341" y="2595774"/>
                </a:lnTo>
                <a:lnTo>
                  <a:pt x="83930" y="2636987"/>
                </a:lnTo>
                <a:lnTo>
                  <a:pt x="68949" y="2678713"/>
                </a:lnTo>
                <a:lnTo>
                  <a:pt x="55408" y="2720934"/>
                </a:lnTo>
                <a:lnTo>
                  <a:pt x="43318" y="2763637"/>
                </a:lnTo>
                <a:lnTo>
                  <a:pt x="32688" y="2806804"/>
                </a:lnTo>
                <a:lnTo>
                  <a:pt x="23528" y="2850420"/>
                </a:lnTo>
                <a:lnTo>
                  <a:pt x="15848" y="2894470"/>
                </a:lnTo>
                <a:lnTo>
                  <a:pt x="9659" y="2938937"/>
                </a:lnTo>
                <a:lnTo>
                  <a:pt x="4969" y="2983806"/>
                </a:lnTo>
                <a:lnTo>
                  <a:pt x="1789" y="3029060"/>
                </a:lnTo>
                <a:lnTo>
                  <a:pt x="129" y="3074686"/>
                </a:lnTo>
                <a:lnTo>
                  <a:pt x="0" y="3120665"/>
                </a:lnTo>
                <a:lnTo>
                  <a:pt x="1409" y="3166984"/>
                </a:lnTo>
                <a:lnTo>
                  <a:pt x="4369" y="3213625"/>
                </a:lnTo>
                <a:lnTo>
                  <a:pt x="8888" y="3260574"/>
                </a:lnTo>
                <a:lnTo>
                  <a:pt x="31589" y="3462162"/>
                </a:lnTo>
                <a:lnTo>
                  <a:pt x="6855982" y="3462162"/>
                </a:lnTo>
                <a:lnTo>
                  <a:pt x="6855982" y="522615"/>
                </a:lnTo>
                <a:lnTo>
                  <a:pt x="6821777" y="483226"/>
                </a:lnTo>
                <a:lnTo>
                  <a:pt x="6793030" y="453105"/>
                </a:lnTo>
                <a:lnTo>
                  <a:pt x="6762840" y="423733"/>
                </a:lnTo>
                <a:lnTo>
                  <a:pt x="6731265" y="395135"/>
                </a:lnTo>
                <a:lnTo>
                  <a:pt x="6698359" y="367334"/>
                </a:lnTo>
                <a:lnTo>
                  <a:pt x="6664180" y="340352"/>
                </a:lnTo>
                <a:lnTo>
                  <a:pt x="6628784" y="314215"/>
                </a:lnTo>
                <a:lnTo>
                  <a:pt x="6592227" y="288944"/>
                </a:lnTo>
                <a:lnTo>
                  <a:pt x="6554564" y="264565"/>
                </a:lnTo>
                <a:lnTo>
                  <a:pt x="6515853" y="241099"/>
                </a:lnTo>
                <a:lnTo>
                  <a:pt x="6476150" y="218572"/>
                </a:lnTo>
                <a:lnTo>
                  <a:pt x="6435510" y="197005"/>
                </a:lnTo>
                <a:lnTo>
                  <a:pt x="6393990" y="176424"/>
                </a:lnTo>
                <a:lnTo>
                  <a:pt x="6351646" y="156851"/>
                </a:lnTo>
                <a:lnTo>
                  <a:pt x="6308535" y="138309"/>
                </a:lnTo>
                <a:lnTo>
                  <a:pt x="6264712" y="120823"/>
                </a:lnTo>
                <a:lnTo>
                  <a:pt x="6220234" y="104416"/>
                </a:lnTo>
                <a:lnTo>
                  <a:pt x="6175157" y="89112"/>
                </a:lnTo>
                <a:lnTo>
                  <a:pt x="6129537" y="74933"/>
                </a:lnTo>
                <a:lnTo>
                  <a:pt x="6083431" y="61903"/>
                </a:lnTo>
                <a:lnTo>
                  <a:pt x="6036894" y="50047"/>
                </a:lnTo>
                <a:lnTo>
                  <a:pt x="5989984" y="39387"/>
                </a:lnTo>
                <a:lnTo>
                  <a:pt x="5942755" y="29947"/>
                </a:lnTo>
                <a:lnTo>
                  <a:pt x="5895265" y="21750"/>
                </a:lnTo>
                <a:lnTo>
                  <a:pt x="5847569" y="14820"/>
                </a:lnTo>
                <a:lnTo>
                  <a:pt x="5799725" y="9181"/>
                </a:lnTo>
                <a:lnTo>
                  <a:pt x="5751787" y="4856"/>
                </a:lnTo>
                <a:lnTo>
                  <a:pt x="5703812" y="1868"/>
                </a:lnTo>
                <a:lnTo>
                  <a:pt x="5655857" y="242"/>
                </a:lnTo>
                <a:lnTo>
                  <a:pt x="5607978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"/>
            <a:ext cx="10692130" cy="918844"/>
          </a:xfrm>
          <a:custGeom>
            <a:avLst/>
            <a:gdLst/>
            <a:ahLst/>
            <a:cxnLst/>
            <a:rect l="l" t="t" r="r" b="b"/>
            <a:pathLst>
              <a:path w="10692130" h="918844">
                <a:moveTo>
                  <a:pt x="10692003" y="0"/>
                </a:moveTo>
                <a:lnTo>
                  <a:pt x="0" y="0"/>
                </a:lnTo>
                <a:lnTo>
                  <a:pt x="0" y="918349"/>
                </a:lnTo>
                <a:lnTo>
                  <a:pt x="10692003" y="918349"/>
                </a:lnTo>
                <a:lnTo>
                  <a:pt x="10692003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16086" y="12"/>
            <a:ext cx="3275916" cy="12428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242" y="2427682"/>
            <a:ext cx="9462914" cy="2002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1">
                <a:solidFill>
                  <a:srgbClr val="4B21B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25" y="6097297"/>
            <a:ext cx="8376920" cy="11804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665"/>
              </a:spcBef>
            </a:pPr>
            <a:r>
              <a:rPr sz="4000" b="1" i="1" spc="235" dirty="0">
                <a:solidFill>
                  <a:srgbClr val="FFFFFF"/>
                </a:solidFill>
                <a:latin typeface="Corbel"/>
                <a:cs typeface="Corbel"/>
              </a:rPr>
              <a:t>ПОДАЧА</a:t>
            </a:r>
            <a:r>
              <a:rPr sz="4000" b="1" i="1" spc="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300" dirty="0">
                <a:solidFill>
                  <a:srgbClr val="FFFFFF"/>
                </a:solidFill>
                <a:latin typeface="Corbel"/>
                <a:cs typeface="Corbel"/>
              </a:rPr>
              <a:t>ЗАЯВКИ</a:t>
            </a:r>
            <a:r>
              <a:rPr sz="4000" b="1" i="1" spc="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290" dirty="0">
                <a:solidFill>
                  <a:srgbClr val="FFFFFF"/>
                </a:solidFill>
                <a:latin typeface="Corbel"/>
                <a:cs typeface="Corbel"/>
              </a:rPr>
              <a:t>НА</a:t>
            </a:r>
            <a:r>
              <a:rPr sz="4000" b="1" i="1" spc="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265" dirty="0">
                <a:solidFill>
                  <a:srgbClr val="FFFFFF"/>
                </a:solidFill>
                <a:latin typeface="Corbel"/>
                <a:cs typeface="Corbel"/>
              </a:rPr>
              <a:t>СОЗДАНИЕ </a:t>
            </a:r>
            <a:r>
              <a:rPr sz="4000" b="1" i="1" spc="-8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275" dirty="0">
                <a:solidFill>
                  <a:srgbClr val="FFFFFF"/>
                </a:solidFill>
                <a:latin typeface="Corbel"/>
                <a:cs typeface="Corbel"/>
              </a:rPr>
              <a:t>ПЕРВИЧНОГО</a:t>
            </a:r>
            <a:r>
              <a:rPr sz="4000" b="1" i="1" spc="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220" dirty="0">
                <a:solidFill>
                  <a:srgbClr val="FFFFFF"/>
                </a:solidFill>
                <a:latin typeface="Corbel"/>
                <a:cs typeface="Corbel"/>
              </a:rPr>
              <a:t>ОТДЕЛЕНИЯ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18773" y="5599291"/>
            <a:ext cx="2799715" cy="398145"/>
          </a:xfrm>
          <a:custGeom>
            <a:avLst/>
            <a:gdLst/>
            <a:ahLst/>
            <a:cxnLst/>
            <a:rect l="l" t="t" r="r" b="b"/>
            <a:pathLst>
              <a:path w="2799715" h="398145">
                <a:moveTo>
                  <a:pt x="2600680" y="0"/>
                </a:moveTo>
                <a:lnTo>
                  <a:pt x="198970" y="0"/>
                </a:lnTo>
                <a:lnTo>
                  <a:pt x="153351" y="5255"/>
                </a:lnTo>
                <a:lnTo>
                  <a:pt x="111472" y="20225"/>
                </a:lnTo>
                <a:lnTo>
                  <a:pt x="74528" y="43714"/>
                </a:lnTo>
                <a:lnTo>
                  <a:pt x="43714" y="74528"/>
                </a:lnTo>
                <a:lnTo>
                  <a:pt x="20225" y="111472"/>
                </a:lnTo>
                <a:lnTo>
                  <a:pt x="5255" y="153351"/>
                </a:lnTo>
                <a:lnTo>
                  <a:pt x="0" y="198970"/>
                </a:lnTo>
                <a:lnTo>
                  <a:pt x="5255" y="244594"/>
                </a:lnTo>
                <a:lnTo>
                  <a:pt x="20225" y="286475"/>
                </a:lnTo>
                <a:lnTo>
                  <a:pt x="43714" y="323418"/>
                </a:lnTo>
                <a:lnTo>
                  <a:pt x="74528" y="354231"/>
                </a:lnTo>
                <a:lnTo>
                  <a:pt x="111472" y="377718"/>
                </a:lnTo>
                <a:lnTo>
                  <a:pt x="153351" y="392687"/>
                </a:lnTo>
                <a:lnTo>
                  <a:pt x="198970" y="397941"/>
                </a:lnTo>
                <a:lnTo>
                  <a:pt x="2600680" y="397941"/>
                </a:lnTo>
                <a:lnTo>
                  <a:pt x="2646304" y="392687"/>
                </a:lnTo>
                <a:lnTo>
                  <a:pt x="2688184" y="377718"/>
                </a:lnTo>
                <a:lnTo>
                  <a:pt x="2725128" y="354231"/>
                </a:lnTo>
                <a:lnTo>
                  <a:pt x="2755941" y="323418"/>
                </a:lnTo>
                <a:lnTo>
                  <a:pt x="2779428" y="286475"/>
                </a:lnTo>
                <a:lnTo>
                  <a:pt x="2794396" y="244594"/>
                </a:lnTo>
                <a:lnTo>
                  <a:pt x="2799651" y="198970"/>
                </a:lnTo>
                <a:lnTo>
                  <a:pt x="2794396" y="153351"/>
                </a:lnTo>
                <a:lnTo>
                  <a:pt x="2779428" y="111472"/>
                </a:lnTo>
                <a:lnTo>
                  <a:pt x="2755941" y="74528"/>
                </a:lnTo>
                <a:lnTo>
                  <a:pt x="2725128" y="43714"/>
                </a:lnTo>
                <a:lnTo>
                  <a:pt x="2688184" y="20225"/>
                </a:lnTo>
                <a:lnTo>
                  <a:pt x="2646304" y="5255"/>
                </a:lnTo>
                <a:lnTo>
                  <a:pt x="2600680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93019" y="5634218"/>
            <a:ext cx="24187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5" dirty="0">
                <a:solidFill>
                  <a:srgbClr val="FFFFFF"/>
                </a:solidFill>
                <a:latin typeface="Arial"/>
                <a:cs typeface="Arial"/>
              </a:rPr>
              <a:t>ПЛАТФОРМА</a:t>
            </a:r>
            <a:r>
              <a:rPr sz="19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Arial"/>
                <a:cs typeface="Arial"/>
              </a:rPr>
              <a:t>РДДМ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8740"/>
            <a:ext cx="5257800" cy="2901315"/>
          </a:xfrm>
          <a:custGeom>
            <a:avLst/>
            <a:gdLst/>
            <a:ahLst/>
            <a:cxnLst/>
            <a:rect l="l" t="t" r="r" b="b"/>
            <a:pathLst>
              <a:path w="5257800" h="2901315">
                <a:moveTo>
                  <a:pt x="973737" y="0"/>
                </a:moveTo>
                <a:lnTo>
                  <a:pt x="922528" y="655"/>
                </a:lnTo>
                <a:lnTo>
                  <a:pt x="872101" y="3024"/>
                </a:lnTo>
                <a:lnTo>
                  <a:pt x="822483" y="7091"/>
                </a:lnTo>
                <a:lnTo>
                  <a:pt x="773702" y="12845"/>
                </a:lnTo>
                <a:lnTo>
                  <a:pt x="725784" y="20271"/>
                </a:lnTo>
                <a:lnTo>
                  <a:pt x="678756" y="29356"/>
                </a:lnTo>
                <a:lnTo>
                  <a:pt x="632646" y="40086"/>
                </a:lnTo>
                <a:lnTo>
                  <a:pt x="587480" y="52449"/>
                </a:lnTo>
                <a:lnTo>
                  <a:pt x="543284" y="66431"/>
                </a:lnTo>
                <a:lnTo>
                  <a:pt x="500087" y="82018"/>
                </a:lnTo>
                <a:lnTo>
                  <a:pt x="457915" y="99198"/>
                </a:lnTo>
                <a:lnTo>
                  <a:pt x="416795" y="117956"/>
                </a:lnTo>
                <a:lnTo>
                  <a:pt x="376753" y="138279"/>
                </a:lnTo>
                <a:lnTo>
                  <a:pt x="337817" y="160154"/>
                </a:lnTo>
                <a:lnTo>
                  <a:pt x="300014" y="183567"/>
                </a:lnTo>
                <a:lnTo>
                  <a:pt x="263371" y="208506"/>
                </a:lnTo>
                <a:lnTo>
                  <a:pt x="227914" y="234956"/>
                </a:lnTo>
                <a:lnTo>
                  <a:pt x="193670" y="262904"/>
                </a:lnTo>
                <a:lnTo>
                  <a:pt x="160667" y="292337"/>
                </a:lnTo>
                <a:lnTo>
                  <a:pt x="128931" y="323241"/>
                </a:lnTo>
                <a:lnTo>
                  <a:pt x="98489" y="355604"/>
                </a:lnTo>
                <a:lnTo>
                  <a:pt x="69368" y="389411"/>
                </a:lnTo>
                <a:lnTo>
                  <a:pt x="41596" y="424649"/>
                </a:lnTo>
                <a:lnTo>
                  <a:pt x="15199" y="461305"/>
                </a:lnTo>
                <a:lnTo>
                  <a:pt x="0" y="484448"/>
                </a:lnTo>
                <a:lnTo>
                  <a:pt x="0" y="2901264"/>
                </a:lnTo>
                <a:lnTo>
                  <a:pt x="5108703" y="2901264"/>
                </a:lnTo>
                <a:lnTo>
                  <a:pt x="5257800" y="2590252"/>
                </a:lnTo>
                <a:lnTo>
                  <a:pt x="5257800" y="918513"/>
                </a:lnTo>
                <a:lnTo>
                  <a:pt x="5236541" y="897848"/>
                </a:lnTo>
                <a:lnTo>
                  <a:pt x="5201319" y="865802"/>
                </a:lnTo>
                <a:lnTo>
                  <a:pt x="5165027" y="834933"/>
                </a:lnTo>
                <a:lnTo>
                  <a:pt x="5127722" y="805317"/>
                </a:lnTo>
                <a:lnTo>
                  <a:pt x="5089460" y="777033"/>
                </a:lnTo>
                <a:lnTo>
                  <a:pt x="5050297" y="750159"/>
                </a:lnTo>
                <a:lnTo>
                  <a:pt x="5010290" y="724771"/>
                </a:lnTo>
                <a:lnTo>
                  <a:pt x="4969495" y="700947"/>
                </a:lnTo>
                <a:lnTo>
                  <a:pt x="4927968" y="678766"/>
                </a:lnTo>
                <a:lnTo>
                  <a:pt x="4885767" y="658304"/>
                </a:lnTo>
                <a:lnTo>
                  <a:pt x="4842946" y="639639"/>
                </a:lnTo>
                <a:lnTo>
                  <a:pt x="4799564" y="622850"/>
                </a:lnTo>
                <a:lnTo>
                  <a:pt x="4755675" y="608012"/>
                </a:lnTo>
                <a:lnTo>
                  <a:pt x="4711337" y="595205"/>
                </a:lnTo>
                <a:lnTo>
                  <a:pt x="4666606" y="584505"/>
                </a:lnTo>
                <a:lnTo>
                  <a:pt x="4621538" y="575991"/>
                </a:lnTo>
                <a:lnTo>
                  <a:pt x="1240582" y="22881"/>
                </a:lnTo>
                <a:lnTo>
                  <a:pt x="1185864" y="14772"/>
                </a:lnTo>
                <a:lnTo>
                  <a:pt x="1131793" y="8443"/>
                </a:lnTo>
                <a:lnTo>
                  <a:pt x="1078397" y="3880"/>
                </a:lnTo>
                <a:lnTo>
                  <a:pt x="1025703" y="1070"/>
                </a:lnTo>
                <a:lnTo>
                  <a:pt x="973737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75816" y="6388113"/>
            <a:ext cx="4562475" cy="1172210"/>
          </a:xfrm>
          <a:custGeom>
            <a:avLst/>
            <a:gdLst/>
            <a:ahLst/>
            <a:cxnLst/>
            <a:rect l="l" t="t" r="r" b="b"/>
            <a:pathLst>
              <a:path w="4562475" h="1172209">
                <a:moveTo>
                  <a:pt x="3354198" y="0"/>
                </a:moveTo>
                <a:lnTo>
                  <a:pt x="3307668" y="1196"/>
                </a:lnTo>
                <a:lnTo>
                  <a:pt x="3260673" y="4371"/>
                </a:lnTo>
                <a:lnTo>
                  <a:pt x="731544" y="227764"/>
                </a:lnTo>
                <a:lnTo>
                  <a:pt x="657489" y="239851"/>
                </a:lnTo>
                <a:lnTo>
                  <a:pt x="585711" y="262380"/>
                </a:lnTo>
                <a:lnTo>
                  <a:pt x="516516" y="294647"/>
                </a:lnTo>
                <a:lnTo>
                  <a:pt x="482982" y="314211"/>
                </a:lnTo>
                <a:lnTo>
                  <a:pt x="450207" y="335946"/>
                </a:lnTo>
                <a:lnTo>
                  <a:pt x="418229" y="359762"/>
                </a:lnTo>
                <a:lnTo>
                  <a:pt x="387087" y="385573"/>
                </a:lnTo>
                <a:lnTo>
                  <a:pt x="356819" y="413289"/>
                </a:lnTo>
                <a:lnTo>
                  <a:pt x="327462" y="442824"/>
                </a:lnTo>
                <a:lnTo>
                  <a:pt x="299055" y="474088"/>
                </a:lnTo>
                <a:lnTo>
                  <a:pt x="271635" y="506993"/>
                </a:lnTo>
                <a:lnTo>
                  <a:pt x="245241" y="541452"/>
                </a:lnTo>
                <a:lnTo>
                  <a:pt x="219910" y="577377"/>
                </a:lnTo>
                <a:lnTo>
                  <a:pt x="195681" y="614679"/>
                </a:lnTo>
                <a:lnTo>
                  <a:pt x="172591" y="653270"/>
                </a:lnTo>
                <a:lnTo>
                  <a:pt x="150678" y="693063"/>
                </a:lnTo>
                <a:lnTo>
                  <a:pt x="129982" y="733968"/>
                </a:lnTo>
                <a:lnTo>
                  <a:pt x="110538" y="775899"/>
                </a:lnTo>
                <a:lnTo>
                  <a:pt x="92386" y="818767"/>
                </a:lnTo>
                <a:lnTo>
                  <a:pt x="75564" y="862484"/>
                </a:lnTo>
                <a:lnTo>
                  <a:pt x="60109" y="906961"/>
                </a:lnTo>
                <a:lnTo>
                  <a:pt x="46060" y="952111"/>
                </a:lnTo>
                <a:lnTo>
                  <a:pt x="33454" y="997846"/>
                </a:lnTo>
                <a:lnTo>
                  <a:pt x="22329" y="1044078"/>
                </a:lnTo>
                <a:lnTo>
                  <a:pt x="12724" y="1090718"/>
                </a:lnTo>
                <a:lnTo>
                  <a:pt x="4677" y="1137678"/>
                </a:lnTo>
                <a:lnTo>
                  <a:pt x="0" y="1171891"/>
                </a:lnTo>
                <a:lnTo>
                  <a:pt x="4562272" y="1171891"/>
                </a:lnTo>
                <a:lnTo>
                  <a:pt x="4463884" y="899137"/>
                </a:lnTo>
                <a:lnTo>
                  <a:pt x="4444041" y="846475"/>
                </a:lnTo>
                <a:lnTo>
                  <a:pt x="4423017" y="795219"/>
                </a:lnTo>
                <a:lnTo>
                  <a:pt x="4400835" y="745387"/>
                </a:lnTo>
                <a:lnTo>
                  <a:pt x="4377516" y="696996"/>
                </a:lnTo>
                <a:lnTo>
                  <a:pt x="4353084" y="650066"/>
                </a:lnTo>
                <a:lnTo>
                  <a:pt x="4327560" y="604613"/>
                </a:lnTo>
                <a:lnTo>
                  <a:pt x="4300967" y="560655"/>
                </a:lnTo>
                <a:lnTo>
                  <a:pt x="4273328" y="518210"/>
                </a:lnTo>
                <a:lnTo>
                  <a:pt x="4244665" y="477297"/>
                </a:lnTo>
                <a:lnTo>
                  <a:pt x="4214999" y="437933"/>
                </a:lnTo>
                <a:lnTo>
                  <a:pt x="4184354" y="400135"/>
                </a:lnTo>
                <a:lnTo>
                  <a:pt x="4152752" y="363923"/>
                </a:lnTo>
                <a:lnTo>
                  <a:pt x="4120216" y="329313"/>
                </a:lnTo>
                <a:lnTo>
                  <a:pt x="4086767" y="296323"/>
                </a:lnTo>
                <a:lnTo>
                  <a:pt x="4052428" y="264972"/>
                </a:lnTo>
                <a:lnTo>
                  <a:pt x="4017221" y="235277"/>
                </a:lnTo>
                <a:lnTo>
                  <a:pt x="3981170" y="207257"/>
                </a:lnTo>
                <a:lnTo>
                  <a:pt x="3944295" y="180928"/>
                </a:lnTo>
                <a:lnTo>
                  <a:pt x="3906620" y="156309"/>
                </a:lnTo>
                <a:lnTo>
                  <a:pt x="3868168" y="133418"/>
                </a:lnTo>
                <a:lnTo>
                  <a:pt x="3828959" y="112273"/>
                </a:lnTo>
                <a:lnTo>
                  <a:pt x="3789018" y="92891"/>
                </a:lnTo>
                <a:lnTo>
                  <a:pt x="3748365" y="75291"/>
                </a:lnTo>
                <a:lnTo>
                  <a:pt x="3707024" y="59490"/>
                </a:lnTo>
                <a:lnTo>
                  <a:pt x="3665017" y="45506"/>
                </a:lnTo>
                <a:lnTo>
                  <a:pt x="3622366" y="33357"/>
                </a:lnTo>
                <a:lnTo>
                  <a:pt x="3579094" y="23061"/>
                </a:lnTo>
                <a:lnTo>
                  <a:pt x="3535223" y="14635"/>
                </a:lnTo>
                <a:lnTo>
                  <a:pt x="3490776" y="8099"/>
                </a:lnTo>
                <a:lnTo>
                  <a:pt x="3445774" y="3469"/>
                </a:lnTo>
                <a:lnTo>
                  <a:pt x="3400240" y="763"/>
                </a:lnTo>
                <a:lnTo>
                  <a:pt x="3354198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2"/>
            <a:ext cx="10692130" cy="5918200"/>
            <a:chOff x="0" y="12"/>
            <a:chExt cx="10692130" cy="5918200"/>
          </a:xfrm>
        </p:grpSpPr>
        <p:sp>
          <p:nvSpPr>
            <p:cNvPr id="5" name="object 5"/>
            <p:cNvSpPr/>
            <p:nvPr/>
          </p:nvSpPr>
          <p:spPr>
            <a:xfrm>
              <a:off x="6017331" y="895578"/>
              <a:ext cx="4674870" cy="5022850"/>
            </a:xfrm>
            <a:custGeom>
              <a:avLst/>
              <a:gdLst/>
              <a:ahLst/>
              <a:cxnLst/>
              <a:rect l="l" t="t" r="r" b="b"/>
              <a:pathLst>
                <a:path w="4674870" h="5022850">
                  <a:moveTo>
                    <a:pt x="4674671" y="0"/>
                  </a:moveTo>
                  <a:lnTo>
                    <a:pt x="2437258" y="0"/>
                  </a:lnTo>
                  <a:lnTo>
                    <a:pt x="820886" y="653286"/>
                  </a:lnTo>
                  <a:lnTo>
                    <a:pt x="769918" y="674783"/>
                  </a:lnTo>
                  <a:lnTo>
                    <a:pt x="720429" y="697464"/>
                  </a:lnTo>
                  <a:lnTo>
                    <a:pt x="672433" y="721303"/>
                  </a:lnTo>
                  <a:lnTo>
                    <a:pt x="625947" y="746276"/>
                  </a:lnTo>
                  <a:lnTo>
                    <a:pt x="580988" y="772357"/>
                  </a:lnTo>
                  <a:lnTo>
                    <a:pt x="537571" y="799520"/>
                  </a:lnTo>
                  <a:lnTo>
                    <a:pt x="495713" y="827740"/>
                  </a:lnTo>
                  <a:lnTo>
                    <a:pt x="455429" y="856991"/>
                  </a:lnTo>
                  <a:lnTo>
                    <a:pt x="416735" y="887249"/>
                  </a:lnTo>
                  <a:lnTo>
                    <a:pt x="379648" y="918487"/>
                  </a:lnTo>
                  <a:lnTo>
                    <a:pt x="344184" y="950680"/>
                  </a:lnTo>
                  <a:lnTo>
                    <a:pt x="310358" y="983803"/>
                  </a:lnTo>
                  <a:lnTo>
                    <a:pt x="278187" y="1017830"/>
                  </a:lnTo>
                  <a:lnTo>
                    <a:pt x="247687" y="1052736"/>
                  </a:lnTo>
                  <a:lnTo>
                    <a:pt x="218873" y="1088496"/>
                  </a:lnTo>
                  <a:lnTo>
                    <a:pt x="191762" y="1125083"/>
                  </a:lnTo>
                  <a:lnTo>
                    <a:pt x="166371" y="1162473"/>
                  </a:lnTo>
                  <a:lnTo>
                    <a:pt x="142714" y="1200640"/>
                  </a:lnTo>
                  <a:lnTo>
                    <a:pt x="120808" y="1239558"/>
                  </a:lnTo>
                  <a:lnTo>
                    <a:pt x="100669" y="1279203"/>
                  </a:lnTo>
                  <a:lnTo>
                    <a:pt x="82313" y="1319548"/>
                  </a:lnTo>
                  <a:lnTo>
                    <a:pt x="65757" y="1360568"/>
                  </a:lnTo>
                  <a:lnTo>
                    <a:pt x="51015" y="1402238"/>
                  </a:lnTo>
                  <a:lnTo>
                    <a:pt x="38105" y="1444533"/>
                  </a:lnTo>
                  <a:lnTo>
                    <a:pt x="27042" y="1487426"/>
                  </a:lnTo>
                  <a:lnTo>
                    <a:pt x="17843" y="1530893"/>
                  </a:lnTo>
                  <a:lnTo>
                    <a:pt x="10523" y="1574908"/>
                  </a:lnTo>
                  <a:lnTo>
                    <a:pt x="5098" y="1619445"/>
                  </a:lnTo>
                  <a:lnTo>
                    <a:pt x="1585" y="1664480"/>
                  </a:lnTo>
                  <a:lnTo>
                    <a:pt x="0" y="1709986"/>
                  </a:lnTo>
                  <a:lnTo>
                    <a:pt x="358" y="1755938"/>
                  </a:lnTo>
                  <a:lnTo>
                    <a:pt x="2675" y="1802312"/>
                  </a:lnTo>
                  <a:lnTo>
                    <a:pt x="6969" y="1849080"/>
                  </a:lnTo>
                  <a:lnTo>
                    <a:pt x="281416" y="4286147"/>
                  </a:lnTo>
                  <a:lnTo>
                    <a:pt x="287235" y="4324231"/>
                  </a:lnTo>
                  <a:lnTo>
                    <a:pt x="295996" y="4361897"/>
                  </a:lnTo>
                  <a:lnTo>
                    <a:pt x="307591" y="4399088"/>
                  </a:lnTo>
                  <a:lnTo>
                    <a:pt x="321912" y="4435750"/>
                  </a:lnTo>
                  <a:lnTo>
                    <a:pt x="338850" y="4471826"/>
                  </a:lnTo>
                  <a:lnTo>
                    <a:pt x="358295" y="4507261"/>
                  </a:lnTo>
                  <a:lnTo>
                    <a:pt x="380141" y="4541999"/>
                  </a:lnTo>
                  <a:lnTo>
                    <a:pt x="404278" y="4575985"/>
                  </a:lnTo>
                  <a:lnTo>
                    <a:pt x="430597" y="4609164"/>
                  </a:lnTo>
                  <a:lnTo>
                    <a:pt x="458990" y="4641479"/>
                  </a:lnTo>
                  <a:lnTo>
                    <a:pt x="489349" y="4672876"/>
                  </a:lnTo>
                  <a:lnTo>
                    <a:pt x="521565" y="4703298"/>
                  </a:lnTo>
                  <a:lnTo>
                    <a:pt x="555529" y="4732691"/>
                  </a:lnTo>
                  <a:lnTo>
                    <a:pt x="591133" y="4760998"/>
                  </a:lnTo>
                  <a:lnTo>
                    <a:pt x="628268" y="4788164"/>
                  </a:lnTo>
                  <a:lnTo>
                    <a:pt x="666826" y="4814133"/>
                  </a:lnTo>
                  <a:lnTo>
                    <a:pt x="706698" y="4838851"/>
                  </a:lnTo>
                  <a:lnTo>
                    <a:pt x="747775" y="4862260"/>
                  </a:lnTo>
                  <a:lnTo>
                    <a:pt x="789949" y="4884307"/>
                  </a:lnTo>
                  <a:lnTo>
                    <a:pt x="833112" y="4904935"/>
                  </a:lnTo>
                  <a:lnTo>
                    <a:pt x="877154" y="4924089"/>
                  </a:lnTo>
                  <a:lnTo>
                    <a:pt x="921968" y="4941712"/>
                  </a:lnTo>
                  <a:lnTo>
                    <a:pt x="967444" y="4957751"/>
                  </a:lnTo>
                  <a:lnTo>
                    <a:pt x="1013475" y="4972148"/>
                  </a:lnTo>
                  <a:lnTo>
                    <a:pt x="1059951" y="4984849"/>
                  </a:lnTo>
                  <a:lnTo>
                    <a:pt x="1106764" y="4995798"/>
                  </a:lnTo>
                  <a:lnTo>
                    <a:pt x="1153806" y="5004940"/>
                  </a:lnTo>
                  <a:lnTo>
                    <a:pt x="1200967" y="5012218"/>
                  </a:lnTo>
                  <a:lnTo>
                    <a:pt x="1248140" y="5017578"/>
                  </a:lnTo>
                  <a:lnTo>
                    <a:pt x="1295215" y="5020963"/>
                  </a:lnTo>
                  <a:lnTo>
                    <a:pt x="1342085" y="5022319"/>
                  </a:lnTo>
                  <a:lnTo>
                    <a:pt x="1388640" y="5021589"/>
                  </a:lnTo>
                  <a:lnTo>
                    <a:pt x="1434772" y="5018719"/>
                  </a:lnTo>
                  <a:lnTo>
                    <a:pt x="1480373" y="5013652"/>
                  </a:lnTo>
                  <a:lnTo>
                    <a:pt x="1525333" y="5006333"/>
                  </a:lnTo>
                  <a:lnTo>
                    <a:pt x="1569545" y="4996706"/>
                  </a:lnTo>
                  <a:lnTo>
                    <a:pt x="1612900" y="4984717"/>
                  </a:lnTo>
                  <a:lnTo>
                    <a:pt x="1655289" y="4970308"/>
                  </a:lnTo>
                  <a:lnTo>
                    <a:pt x="4674671" y="3842986"/>
                  </a:lnTo>
                  <a:lnTo>
                    <a:pt x="4674671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49"/>
                  </a:lnTo>
                  <a:lnTo>
                    <a:pt x="10692003" y="91834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6086" y="12"/>
              <a:ext cx="3275916" cy="12428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7942" y="67178"/>
            <a:ext cx="3602354" cy="767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720"/>
              </a:spcBef>
            </a:pPr>
            <a:r>
              <a:rPr sz="2700" i="0" spc="-120" dirty="0">
                <a:solidFill>
                  <a:srgbClr val="FFFFFF"/>
                </a:solidFill>
                <a:latin typeface="Arial"/>
                <a:cs typeface="Arial"/>
              </a:rPr>
              <a:t>ЧТОБЫ</a:t>
            </a:r>
            <a:r>
              <a:rPr sz="2700" i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75" dirty="0">
                <a:solidFill>
                  <a:srgbClr val="FFFFFF"/>
                </a:solidFill>
                <a:latin typeface="Arial"/>
                <a:cs typeface="Arial"/>
              </a:rPr>
              <a:t>НАЧАТЬ </a:t>
            </a:r>
            <a:r>
              <a:rPr sz="2700" i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35" dirty="0">
                <a:solidFill>
                  <a:srgbClr val="FFFFFF"/>
                </a:solidFill>
                <a:latin typeface="Arial"/>
                <a:cs typeface="Arial"/>
              </a:rPr>
              <a:t>ЗАПОЛНЯТЬ</a:t>
            </a:r>
            <a:r>
              <a:rPr sz="2700" i="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25" dirty="0">
                <a:solidFill>
                  <a:srgbClr val="FFFFFF"/>
                </a:solidFill>
                <a:latin typeface="Arial"/>
                <a:cs typeface="Arial"/>
              </a:rPr>
              <a:t>ЗАЯВКУ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831" y="1586979"/>
            <a:ext cx="785495" cy="2881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4135">
              <a:lnSpc>
                <a:spcPts val="5725"/>
              </a:lnSpc>
              <a:spcBef>
                <a:spcPts val="125"/>
              </a:spcBef>
            </a:pPr>
            <a:r>
              <a:rPr sz="4800" b="1" spc="-90" dirty="0">
                <a:solidFill>
                  <a:srgbClr val="5C5EE4"/>
                </a:solidFill>
                <a:latin typeface="Arial"/>
                <a:cs typeface="Arial"/>
              </a:rPr>
              <a:t>01</a:t>
            </a:r>
            <a:endParaRPr sz="4800">
              <a:latin typeface="Arial"/>
              <a:cs typeface="Arial"/>
            </a:endParaRPr>
          </a:p>
          <a:p>
            <a:pPr marL="14604">
              <a:lnSpc>
                <a:spcPts val="5530"/>
              </a:lnSpc>
            </a:pPr>
            <a:r>
              <a:rPr sz="4800" b="1" spc="300" dirty="0">
                <a:solidFill>
                  <a:srgbClr val="5C5EE4"/>
                </a:solidFill>
                <a:latin typeface="Arial"/>
                <a:cs typeface="Arial"/>
              </a:rPr>
              <a:t>02</a:t>
            </a:r>
            <a:endParaRPr sz="4800">
              <a:latin typeface="Arial"/>
              <a:cs typeface="Arial"/>
            </a:endParaRPr>
          </a:p>
          <a:p>
            <a:pPr marL="16510">
              <a:lnSpc>
                <a:spcPts val="5500"/>
              </a:lnSpc>
            </a:pPr>
            <a:r>
              <a:rPr sz="4800" b="1" spc="285" dirty="0">
                <a:solidFill>
                  <a:srgbClr val="5C5EE4"/>
                </a:solidFill>
                <a:latin typeface="Arial"/>
                <a:cs typeface="Arial"/>
              </a:rPr>
              <a:t>03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ts val="5700"/>
              </a:lnSpc>
            </a:pPr>
            <a:r>
              <a:rPr sz="4800" b="1" spc="320" dirty="0">
                <a:solidFill>
                  <a:srgbClr val="5C5EE4"/>
                </a:solidFill>
                <a:latin typeface="Arial"/>
                <a:cs typeface="Arial"/>
              </a:rPr>
              <a:t>04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242" y="1225917"/>
            <a:ext cx="32410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60" dirty="0">
                <a:latin typeface="Arial"/>
                <a:cs typeface="Arial"/>
              </a:rPr>
              <a:t>Пользователю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80" dirty="0">
                <a:latin typeface="Arial"/>
                <a:cs typeface="Arial"/>
              </a:rPr>
              <a:t>необходимо: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9784" y="1714507"/>
            <a:ext cx="4046854" cy="287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1D1D1B"/>
                </a:solidFill>
                <a:latin typeface="Arial"/>
                <a:cs typeface="Arial"/>
              </a:rPr>
              <a:t>Зарегистрироваться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1D1D1B"/>
                </a:solidFill>
                <a:latin typeface="Arial"/>
                <a:cs typeface="Arial"/>
              </a:rPr>
              <a:t>сайте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5C5EE4"/>
                </a:solidFill>
                <a:latin typeface="Arial"/>
                <a:cs typeface="Arial"/>
              </a:rPr>
              <a:t>будьвдвижении.рф</a:t>
            </a:r>
            <a:endParaRPr sz="1800" dirty="0">
              <a:latin typeface="Arial"/>
              <a:cs typeface="Arial"/>
            </a:endParaRPr>
          </a:p>
          <a:p>
            <a:pPr marL="13335">
              <a:lnSpc>
                <a:spcPts val="1980"/>
              </a:lnSpc>
              <a:spcBef>
                <a:spcPts val="1600"/>
              </a:spcBef>
            </a:pPr>
            <a:r>
              <a:rPr sz="1800" b="1" spc="-50" dirty="0">
                <a:solidFill>
                  <a:srgbClr val="1D1D1B"/>
                </a:solidFill>
                <a:latin typeface="Arial"/>
                <a:cs typeface="Arial"/>
              </a:rPr>
              <a:t>Перейти</a:t>
            </a:r>
            <a:endParaRPr sz="1800" dirty="0">
              <a:latin typeface="Arial"/>
              <a:cs typeface="Arial"/>
            </a:endParaRPr>
          </a:p>
          <a:p>
            <a:pPr marL="13335">
              <a:lnSpc>
                <a:spcPts val="1980"/>
              </a:lnSpc>
            </a:pPr>
            <a:r>
              <a:rPr sz="1800" b="1" spc="-80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1D1D1B"/>
                </a:solidFill>
                <a:latin typeface="Arial"/>
                <a:cs typeface="Arial"/>
              </a:rPr>
              <a:t>личный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D1D1B"/>
                </a:solidFill>
                <a:latin typeface="Arial"/>
                <a:cs typeface="Arial"/>
              </a:rPr>
              <a:t>кабинет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  <a:spcBef>
                <a:spcPts val="1540"/>
              </a:spcBef>
            </a:pPr>
            <a:r>
              <a:rPr sz="1800" b="1" spc="-65" dirty="0">
                <a:solidFill>
                  <a:srgbClr val="1D1D1B"/>
                </a:solidFill>
                <a:latin typeface="Arial"/>
                <a:cs typeface="Arial"/>
              </a:rPr>
              <a:t>Переключиться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вкладку</a:t>
            </a:r>
            <a:r>
              <a:rPr sz="18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5C5EE4"/>
                </a:solidFill>
                <a:latin typeface="Arial"/>
                <a:cs typeface="Arial"/>
              </a:rPr>
              <a:t>«Заявки»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8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1D1D1B"/>
                </a:solidFill>
                <a:latin typeface="Arial"/>
                <a:cs typeface="Arial"/>
              </a:rPr>
              <a:t>нажать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5C5EE4"/>
                </a:solidFill>
                <a:latin typeface="Arial"/>
                <a:cs typeface="Arial"/>
              </a:rPr>
              <a:t>«Подача </a:t>
            </a:r>
            <a:r>
              <a:rPr sz="1800" b="1" spc="-20" dirty="0">
                <a:solidFill>
                  <a:srgbClr val="5C5EE4"/>
                </a:solidFill>
                <a:latin typeface="Arial"/>
                <a:cs typeface="Arial"/>
              </a:rPr>
              <a:t>заявки»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  <a:spcBef>
                <a:spcPts val="1680"/>
              </a:spcBef>
            </a:pPr>
            <a:r>
              <a:rPr sz="1800" b="1" spc="-105" dirty="0">
                <a:solidFill>
                  <a:srgbClr val="1D1D1B"/>
                </a:solidFill>
                <a:latin typeface="Arial"/>
                <a:cs typeface="Arial"/>
              </a:rPr>
              <a:t>Во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вкладке </a:t>
            </a:r>
            <a:r>
              <a:rPr sz="1800" b="1" spc="-50" dirty="0">
                <a:solidFill>
                  <a:srgbClr val="5C5EE4"/>
                </a:solidFill>
                <a:latin typeface="Arial"/>
                <a:cs typeface="Arial"/>
              </a:rPr>
              <a:t>«Отделение</a:t>
            </a:r>
            <a:r>
              <a:rPr sz="1800" b="1" spc="-40" dirty="0">
                <a:solidFill>
                  <a:srgbClr val="5C5EE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C5EE4"/>
                </a:solidFill>
                <a:latin typeface="Arial"/>
                <a:cs typeface="Arial"/>
              </a:rPr>
              <a:t>РДДМ»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800" b="1" spc="-65" dirty="0">
                <a:solidFill>
                  <a:srgbClr val="1D1D1B"/>
                </a:solidFill>
                <a:latin typeface="Arial"/>
                <a:cs typeface="Arial"/>
              </a:rPr>
              <a:t>нажать</a:t>
            </a:r>
            <a:r>
              <a:rPr sz="1800" b="1" spc="-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на </a:t>
            </a:r>
            <a:r>
              <a:rPr sz="1800" b="1" spc="-35" dirty="0">
                <a:solidFill>
                  <a:srgbClr val="1D1D1B"/>
                </a:solidFill>
                <a:latin typeface="Arial"/>
                <a:cs typeface="Arial"/>
              </a:rPr>
              <a:t>кнопку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70" dirty="0">
                <a:solidFill>
                  <a:srgbClr val="5C5EE4"/>
                </a:solidFill>
                <a:latin typeface="Arial"/>
                <a:cs typeface="Arial"/>
              </a:rPr>
              <a:t>«Открыть</a:t>
            </a:r>
            <a:r>
              <a:rPr sz="1800" b="1" spc="-50" dirty="0">
                <a:solidFill>
                  <a:srgbClr val="5C5EE4"/>
                </a:solidFill>
                <a:latin typeface="Arial"/>
                <a:cs typeface="Arial"/>
              </a:rPr>
              <a:t> новое </a:t>
            </a:r>
            <a:r>
              <a:rPr sz="1800" b="1" spc="-55" dirty="0">
                <a:solidFill>
                  <a:srgbClr val="5C5EE4"/>
                </a:solidFill>
                <a:latin typeface="Arial"/>
                <a:cs typeface="Arial"/>
              </a:rPr>
              <a:t>отделение»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0638" y="1452616"/>
            <a:ext cx="9592310" cy="6107430"/>
            <a:chOff x="640638" y="1452616"/>
            <a:chExt cx="9592310" cy="61074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0205" y="1452616"/>
              <a:ext cx="4092449" cy="403233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43399" y="6849899"/>
              <a:ext cx="2593975" cy="710565"/>
            </a:xfrm>
            <a:custGeom>
              <a:avLst/>
              <a:gdLst/>
              <a:ahLst/>
              <a:cxnLst/>
              <a:rect l="l" t="t" r="r" b="b"/>
              <a:pathLst>
                <a:path w="2593975" h="710565">
                  <a:moveTo>
                    <a:pt x="1612715" y="0"/>
                  </a:moveTo>
                  <a:lnTo>
                    <a:pt x="1568776" y="178"/>
                  </a:lnTo>
                  <a:lnTo>
                    <a:pt x="1524903" y="3079"/>
                  </a:lnTo>
                  <a:lnTo>
                    <a:pt x="1481151" y="8719"/>
                  </a:lnTo>
                  <a:lnTo>
                    <a:pt x="1437575" y="17115"/>
                  </a:lnTo>
                  <a:lnTo>
                    <a:pt x="1394229" y="28284"/>
                  </a:lnTo>
                  <a:lnTo>
                    <a:pt x="1351168" y="42243"/>
                  </a:lnTo>
                  <a:lnTo>
                    <a:pt x="1308446" y="59008"/>
                  </a:lnTo>
                  <a:lnTo>
                    <a:pt x="1266117" y="78597"/>
                  </a:lnTo>
                  <a:lnTo>
                    <a:pt x="0" y="710105"/>
                  </a:lnTo>
                  <a:lnTo>
                    <a:pt x="2593392" y="710105"/>
                  </a:lnTo>
                  <a:lnTo>
                    <a:pt x="2280276" y="353653"/>
                  </a:lnTo>
                  <a:lnTo>
                    <a:pt x="2242691" y="312562"/>
                  </a:lnTo>
                  <a:lnTo>
                    <a:pt x="2204300" y="273925"/>
                  </a:lnTo>
                  <a:lnTo>
                    <a:pt x="2165157" y="237757"/>
                  </a:lnTo>
                  <a:lnTo>
                    <a:pt x="2125318" y="204076"/>
                  </a:lnTo>
                  <a:lnTo>
                    <a:pt x="2084835" y="172899"/>
                  </a:lnTo>
                  <a:lnTo>
                    <a:pt x="2043764" y="144242"/>
                  </a:lnTo>
                  <a:lnTo>
                    <a:pt x="2002160" y="118123"/>
                  </a:lnTo>
                  <a:lnTo>
                    <a:pt x="1960077" y="94557"/>
                  </a:lnTo>
                  <a:lnTo>
                    <a:pt x="1917570" y="73563"/>
                  </a:lnTo>
                  <a:lnTo>
                    <a:pt x="1874692" y="55156"/>
                  </a:lnTo>
                  <a:lnTo>
                    <a:pt x="1831500" y="39353"/>
                  </a:lnTo>
                  <a:lnTo>
                    <a:pt x="1788046" y="26172"/>
                  </a:lnTo>
                  <a:lnTo>
                    <a:pt x="1744386" y="15630"/>
                  </a:lnTo>
                  <a:lnTo>
                    <a:pt x="1700575" y="7742"/>
                  </a:lnTo>
                  <a:lnTo>
                    <a:pt x="1656666" y="2527"/>
                  </a:lnTo>
                  <a:lnTo>
                    <a:pt x="1612715" y="0"/>
                  </a:lnTo>
                  <a:close/>
                </a:path>
              </a:pathLst>
            </a:custGeom>
            <a:solidFill>
              <a:srgbClr val="E3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638" y="4948732"/>
              <a:ext cx="4417720" cy="24450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6298" y="5197131"/>
              <a:ext cx="4778971" cy="215240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254004" y="7204001"/>
            <a:ext cx="2647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05" dirty="0">
                <a:solidFill>
                  <a:srgbClr val="1D1D1B"/>
                </a:solidFill>
                <a:latin typeface="Arial"/>
                <a:cs typeface="Arial"/>
              </a:rPr>
              <a:t>03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42" y="206878"/>
            <a:ext cx="4318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0" spc="-55" dirty="0">
                <a:solidFill>
                  <a:srgbClr val="FFFFFF"/>
                </a:solidFill>
                <a:latin typeface="Arial"/>
                <a:cs typeface="Arial"/>
              </a:rPr>
              <a:t>МЕСТО</a:t>
            </a:r>
            <a:r>
              <a:rPr sz="2700" i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20" dirty="0">
                <a:solidFill>
                  <a:srgbClr val="FFFFFF"/>
                </a:solidFill>
                <a:latin typeface="Arial"/>
                <a:cs typeface="Arial"/>
              </a:rPr>
              <a:t>РАСПОЛОЖЕНИЯ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7702" y="1635280"/>
            <a:ext cx="6083350" cy="59247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5098" y="3655485"/>
            <a:ext cx="3759200" cy="1384300"/>
          </a:xfrm>
          <a:custGeom>
            <a:avLst/>
            <a:gdLst/>
            <a:ahLst/>
            <a:cxnLst/>
            <a:rect l="l" t="t" r="r" b="b"/>
            <a:pathLst>
              <a:path w="3759200" h="1384300">
                <a:moveTo>
                  <a:pt x="3499561" y="0"/>
                </a:moveTo>
                <a:lnTo>
                  <a:pt x="259651" y="0"/>
                </a:lnTo>
                <a:lnTo>
                  <a:pt x="212980" y="4183"/>
                </a:lnTo>
                <a:lnTo>
                  <a:pt x="169053" y="16243"/>
                </a:lnTo>
                <a:lnTo>
                  <a:pt x="128603" y="35448"/>
                </a:lnTo>
                <a:lnTo>
                  <a:pt x="92363" y="61063"/>
                </a:lnTo>
                <a:lnTo>
                  <a:pt x="61068" y="92356"/>
                </a:lnTo>
                <a:lnTo>
                  <a:pt x="35451" y="128593"/>
                </a:lnTo>
                <a:lnTo>
                  <a:pt x="16245" y="169041"/>
                </a:lnTo>
                <a:lnTo>
                  <a:pt x="4183" y="212968"/>
                </a:lnTo>
                <a:lnTo>
                  <a:pt x="0" y="259638"/>
                </a:lnTo>
                <a:lnTo>
                  <a:pt x="0" y="1124661"/>
                </a:lnTo>
                <a:lnTo>
                  <a:pt x="4183" y="1171331"/>
                </a:lnTo>
                <a:lnTo>
                  <a:pt x="16245" y="1215258"/>
                </a:lnTo>
                <a:lnTo>
                  <a:pt x="35451" y="1255706"/>
                </a:lnTo>
                <a:lnTo>
                  <a:pt x="61068" y="1291943"/>
                </a:lnTo>
                <a:lnTo>
                  <a:pt x="92363" y="1323236"/>
                </a:lnTo>
                <a:lnTo>
                  <a:pt x="128603" y="1348851"/>
                </a:lnTo>
                <a:lnTo>
                  <a:pt x="169053" y="1368056"/>
                </a:lnTo>
                <a:lnTo>
                  <a:pt x="212980" y="1380116"/>
                </a:lnTo>
                <a:lnTo>
                  <a:pt x="259651" y="1384300"/>
                </a:lnTo>
                <a:lnTo>
                  <a:pt x="3499561" y="1384300"/>
                </a:lnTo>
                <a:lnTo>
                  <a:pt x="3546231" y="1380116"/>
                </a:lnTo>
                <a:lnTo>
                  <a:pt x="3590158" y="1368056"/>
                </a:lnTo>
                <a:lnTo>
                  <a:pt x="3630606" y="1348851"/>
                </a:lnTo>
                <a:lnTo>
                  <a:pt x="3666843" y="1323236"/>
                </a:lnTo>
                <a:lnTo>
                  <a:pt x="3698136" y="1291943"/>
                </a:lnTo>
                <a:lnTo>
                  <a:pt x="3723751" y="1255706"/>
                </a:lnTo>
                <a:lnTo>
                  <a:pt x="3742956" y="1215258"/>
                </a:lnTo>
                <a:lnTo>
                  <a:pt x="3755016" y="1171331"/>
                </a:lnTo>
                <a:lnTo>
                  <a:pt x="3759200" y="1124661"/>
                </a:lnTo>
                <a:lnTo>
                  <a:pt x="3759200" y="259638"/>
                </a:lnTo>
                <a:lnTo>
                  <a:pt x="3755016" y="212968"/>
                </a:lnTo>
                <a:lnTo>
                  <a:pt x="3742956" y="169041"/>
                </a:lnTo>
                <a:lnTo>
                  <a:pt x="3723751" y="128593"/>
                </a:lnTo>
                <a:lnTo>
                  <a:pt x="3698136" y="92356"/>
                </a:lnTo>
                <a:lnTo>
                  <a:pt x="3666843" y="61063"/>
                </a:lnTo>
                <a:lnTo>
                  <a:pt x="3630606" y="35448"/>
                </a:lnTo>
                <a:lnTo>
                  <a:pt x="3590158" y="16243"/>
                </a:lnTo>
                <a:lnTo>
                  <a:pt x="3546231" y="4183"/>
                </a:lnTo>
                <a:lnTo>
                  <a:pt x="3499561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098" y="2215424"/>
            <a:ext cx="3759200" cy="1384300"/>
          </a:xfrm>
          <a:custGeom>
            <a:avLst/>
            <a:gdLst/>
            <a:ahLst/>
            <a:cxnLst/>
            <a:rect l="l" t="t" r="r" b="b"/>
            <a:pathLst>
              <a:path w="3759200" h="1384300">
                <a:moveTo>
                  <a:pt x="3499561" y="0"/>
                </a:moveTo>
                <a:lnTo>
                  <a:pt x="259651" y="0"/>
                </a:lnTo>
                <a:lnTo>
                  <a:pt x="212980" y="4183"/>
                </a:lnTo>
                <a:lnTo>
                  <a:pt x="169053" y="16243"/>
                </a:lnTo>
                <a:lnTo>
                  <a:pt x="128603" y="35448"/>
                </a:lnTo>
                <a:lnTo>
                  <a:pt x="92363" y="61063"/>
                </a:lnTo>
                <a:lnTo>
                  <a:pt x="61068" y="92356"/>
                </a:lnTo>
                <a:lnTo>
                  <a:pt x="35451" y="128593"/>
                </a:lnTo>
                <a:lnTo>
                  <a:pt x="16245" y="169041"/>
                </a:lnTo>
                <a:lnTo>
                  <a:pt x="4183" y="212968"/>
                </a:lnTo>
                <a:lnTo>
                  <a:pt x="0" y="259638"/>
                </a:lnTo>
                <a:lnTo>
                  <a:pt x="0" y="1124661"/>
                </a:lnTo>
                <a:lnTo>
                  <a:pt x="4183" y="1171331"/>
                </a:lnTo>
                <a:lnTo>
                  <a:pt x="16245" y="1215258"/>
                </a:lnTo>
                <a:lnTo>
                  <a:pt x="35451" y="1255706"/>
                </a:lnTo>
                <a:lnTo>
                  <a:pt x="61068" y="1291943"/>
                </a:lnTo>
                <a:lnTo>
                  <a:pt x="92363" y="1323236"/>
                </a:lnTo>
                <a:lnTo>
                  <a:pt x="128603" y="1348851"/>
                </a:lnTo>
                <a:lnTo>
                  <a:pt x="169053" y="1368056"/>
                </a:lnTo>
                <a:lnTo>
                  <a:pt x="212980" y="1380116"/>
                </a:lnTo>
                <a:lnTo>
                  <a:pt x="259651" y="1384300"/>
                </a:lnTo>
                <a:lnTo>
                  <a:pt x="3499561" y="1384300"/>
                </a:lnTo>
                <a:lnTo>
                  <a:pt x="3546231" y="1380116"/>
                </a:lnTo>
                <a:lnTo>
                  <a:pt x="3590158" y="1368056"/>
                </a:lnTo>
                <a:lnTo>
                  <a:pt x="3630606" y="1348851"/>
                </a:lnTo>
                <a:lnTo>
                  <a:pt x="3666843" y="1323236"/>
                </a:lnTo>
                <a:lnTo>
                  <a:pt x="3698136" y="1291943"/>
                </a:lnTo>
                <a:lnTo>
                  <a:pt x="3723751" y="1255706"/>
                </a:lnTo>
                <a:lnTo>
                  <a:pt x="3742956" y="1215258"/>
                </a:lnTo>
                <a:lnTo>
                  <a:pt x="3755016" y="1171331"/>
                </a:lnTo>
                <a:lnTo>
                  <a:pt x="3759200" y="1124661"/>
                </a:lnTo>
                <a:lnTo>
                  <a:pt x="3759200" y="259638"/>
                </a:lnTo>
                <a:lnTo>
                  <a:pt x="3755016" y="212968"/>
                </a:lnTo>
                <a:lnTo>
                  <a:pt x="3742956" y="169041"/>
                </a:lnTo>
                <a:lnTo>
                  <a:pt x="3723751" y="128593"/>
                </a:lnTo>
                <a:lnTo>
                  <a:pt x="3698136" y="92356"/>
                </a:lnTo>
                <a:lnTo>
                  <a:pt x="3666843" y="61063"/>
                </a:lnTo>
                <a:lnTo>
                  <a:pt x="3630606" y="35448"/>
                </a:lnTo>
                <a:lnTo>
                  <a:pt x="3590158" y="16243"/>
                </a:lnTo>
                <a:lnTo>
                  <a:pt x="3546231" y="4183"/>
                </a:lnTo>
                <a:lnTo>
                  <a:pt x="3499561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0900" y="2514946"/>
            <a:ext cx="3328035" cy="23519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41605" marR="134620" algn="ctr">
              <a:lnSpc>
                <a:spcPts val="1800"/>
              </a:lnSpc>
              <a:spcBef>
                <a:spcPts val="459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Внести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единомышленников,  которые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зарегистрированы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сайте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Arial"/>
              <a:cs typeface="Arial"/>
            </a:endParaRPr>
          </a:p>
          <a:p>
            <a:pPr marL="12700" marR="5080" algn="ctr">
              <a:lnSpc>
                <a:spcPts val="1800"/>
              </a:lnSpc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Указать </a:t>
            </a:r>
            <a:r>
              <a:rPr sz="1800" b="1" spc="-60" dirty="0" err="1">
                <a:solidFill>
                  <a:srgbClr val="FFFFFF"/>
                </a:solidFill>
                <a:latin typeface="Arial"/>
                <a:cs typeface="Arial"/>
              </a:rPr>
              <a:t>наименование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 err="1">
                <a:solidFill>
                  <a:srgbClr val="FFFFFF"/>
                </a:solidFill>
                <a:latin typeface="Arial"/>
                <a:cs typeface="Arial"/>
              </a:rPr>
              <a:t>образовательного</a:t>
            </a:r>
            <a:r>
              <a:rPr lang="ru-RU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 err="1">
                <a:solidFill>
                  <a:srgbClr val="FFFFFF"/>
                </a:solidFill>
                <a:latin typeface="Arial"/>
                <a:cs typeface="Arial"/>
              </a:rPr>
              <a:t>учреждения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написать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 err="1">
                <a:solidFill>
                  <a:srgbClr val="FFFFFF"/>
                </a:solidFill>
                <a:latin typeface="Arial"/>
                <a:cs typeface="Arial"/>
              </a:rPr>
              <a:t>техническую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поддержку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сайта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52638" y="7204001"/>
            <a:ext cx="2673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42" y="257666"/>
            <a:ext cx="42906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0" dirty="0">
                <a:solidFill>
                  <a:srgbClr val="FFFFFF"/>
                </a:solidFill>
                <a:latin typeface="Arial"/>
                <a:cs typeface="Arial"/>
              </a:rPr>
              <a:t>ПОДПИСАНИЕ</a:t>
            </a:r>
            <a:r>
              <a:rPr sz="2700" i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75" dirty="0">
                <a:solidFill>
                  <a:srgbClr val="FFFFFF"/>
                </a:solidFill>
                <a:latin typeface="Arial"/>
                <a:cs typeface="Arial"/>
              </a:rPr>
              <a:t>РЕШЕНИЯ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783" y="1325317"/>
            <a:ext cx="4290695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105"/>
              </a:spcBef>
            </a:pPr>
            <a:r>
              <a:rPr sz="1900" b="1" spc="-60" dirty="0">
                <a:solidFill>
                  <a:srgbClr val="1D1D1B"/>
                </a:solidFill>
                <a:latin typeface="Arial"/>
                <a:cs typeface="Arial"/>
              </a:rPr>
              <a:t>Скачать</a:t>
            </a:r>
            <a:r>
              <a:rPr sz="1900" b="1" spc="-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решение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230"/>
              </a:lnSpc>
            </a:pPr>
            <a:r>
              <a:rPr sz="1900" b="1" spc="-70" dirty="0">
                <a:solidFill>
                  <a:srgbClr val="1D1D1B"/>
                </a:solidFill>
                <a:latin typeface="Arial"/>
                <a:cs typeface="Arial"/>
              </a:rPr>
              <a:t>об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1D1D1B"/>
                </a:solidFill>
                <a:latin typeface="Arial"/>
                <a:cs typeface="Arial"/>
              </a:rPr>
              <a:t>открытии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70" dirty="0">
                <a:solidFill>
                  <a:srgbClr val="1D1D1B"/>
                </a:solidFill>
                <a:latin typeface="Arial"/>
                <a:cs typeface="Arial"/>
              </a:rPr>
              <a:t>отделения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900" b="1" spc="-85" dirty="0">
                <a:solidFill>
                  <a:srgbClr val="1D1D1B"/>
                </a:solidFill>
                <a:latin typeface="Arial"/>
                <a:cs typeface="Arial"/>
              </a:rPr>
              <a:t>Подписать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40" dirty="0" err="1">
                <a:solidFill>
                  <a:srgbClr val="1D1D1B"/>
                </a:solidFill>
                <a:latin typeface="Arial"/>
                <a:cs typeface="Arial"/>
              </a:rPr>
              <a:t>решение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D1D1B"/>
                </a:solidFill>
                <a:latin typeface="Arial"/>
                <a:cs typeface="Arial"/>
              </a:rPr>
              <a:t>УНЭП</a:t>
            </a:r>
            <a:r>
              <a:rPr lang="ru-RU" sz="1900" b="1" dirty="0">
                <a:solidFill>
                  <a:srgbClr val="1D1D1B"/>
                </a:solidFill>
                <a:latin typeface="Arial"/>
                <a:cs typeface="Arial"/>
              </a:rPr>
              <a:t> (Усиленная неквалифицированная электронная подпись)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900" b="1" spc="-55" dirty="0">
                <a:solidFill>
                  <a:srgbClr val="1D1D1B"/>
                </a:solidFill>
                <a:latin typeface="Arial"/>
                <a:cs typeface="Arial"/>
              </a:rPr>
              <a:t>Загрузить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0" dirty="0">
                <a:solidFill>
                  <a:srgbClr val="1D1D1B"/>
                </a:solidFill>
                <a:latin typeface="Arial"/>
                <a:cs typeface="Arial"/>
              </a:rPr>
              <a:t>файл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75" dirty="0">
                <a:solidFill>
                  <a:srgbClr val="1D1D1B"/>
                </a:solidFill>
                <a:latin typeface="Arial"/>
                <a:cs typeface="Arial"/>
              </a:rPr>
              <a:t>формата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1D1D1B"/>
                </a:solidFill>
                <a:latin typeface="Arial"/>
                <a:cs typeface="Arial"/>
              </a:rPr>
              <a:t>.sig</a:t>
            </a: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ts val="2039"/>
              </a:lnSpc>
              <a:spcBef>
                <a:spcPts val="1555"/>
              </a:spcBef>
            </a:pPr>
            <a:r>
              <a:rPr sz="1900" b="1" spc="-85" dirty="0">
                <a:solidFill>
                  <a:srgbClr val="1D1D1B"/>
                </a:solidFill>
                <a:latin typeface="Arial"/>
                <a:cs typeface="Arial"/>
              </a:rPr>
              <a:t>Единомышленникам</a:t>
            </a:r>
            <a:r>
              <a:rPr sz="19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1D1D1B"/>
                </a:solidFill>
                <a:latin typeface="Arial"/>
                <a:cs typeface="Arial"/>
              </a:rPr>
              <a:t>также </a:t>
            </a:r>
            <a:r>
              <a:rPr sz="1900" b="1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0" dirty="0">
                <a:solidFill>
                  <a:srgbClr val="1D1D1B"/>
                </a:solidFill>
                <a:latin typeface="Arial"/>
                <a:cs typeface="Arial"/>
              </a:rPr>
              <a:t>необходимо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1D1D1B"/>
                </a:solidFill>
                <a:latin typeface="Arial"/>
                <a:cs typeface="Arial"/>
              </a:rPr>
              <a:t>подписать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1D1D1B"/>
                </a:solidFill>
                <a:latin typeface="Arial"/>
                <a:cs typeface="Arial"/>
              </a:rPr>
              <a:t>загрузить  </a:t>
            </a:r>
            <a:r>
              <a:rPr sz="1900" b="1" spc="-90" dirty="0">
                <a:solidFill>
                  <a:srgbClr val="1D1D1B"/>
                </a:solidFill>
                <a:latin typeface="Arial"/>
                <a:cs typeface="Arial"/>
              </a:rPr>
              <a:t>подписанный</a:t>
            </a:r>
            <a:r>
              <a:rPr sz="19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0" dirty="0">
                <a:solidFill>
                  <a:srgbClr val="1D1D1B"/>
                </a:solidFill>
                <a:latin typeface="Arial"/>
                <a:cs typeface="Arial"/>
              </a:rPr>
              <a:t>файл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505479"/>
            <a:ext cx="10505552" cy="6054957"/>
            <a:chOff x="0" y="1505479"/>
            <a:chExt cx="10505552" cy="6054957"/>
          </a:xfrm>
        </p:grpSpPr>
        <p:sp>
          <p:nvSpPr>
            <p:cNvPr id="5" name="object 5"/>
            <p:cNvSpPr/>
            <p:nvPr/>
          </p:nvSpPr>
          <p:spPr>
            <a:xfrm>
              <a:off x="0" y="6071996"/>
              <a:ext cx="2766695" cy="1488440"/>
            </a:xfrm>
            <a:custGeom>
              <a:avLst/>
              <a:gdLst/>
              <a:ahLst/>
              <a:cxnLst/>
              <a:rect l="l" t="t" r="r" b="b"/>
              <a:pathLst>
                <a:path w="2766695" h="1488440">
                  <a:moveTo>
                    <a:pt x="952845" y="0"/>
                  </a:moveTo>
                  <a:lnTo>
                    <a:pt x="908767" y="1201"/>
                  </a:lnTo>
                  <a:lnTo>
                    <a:pt x="864750" y="4454"/>
                  </a:lnTo>
                  <a:lnTo>
                    <a:pt x="820823" y="9769"/>
                  </a:lnTo>
                  <a:lnTo>
                    <a:pt x="777018" y="17155"/>
                  </a:lnTo>
                  <a:lnTo>
                    <a:pt x="733367" y="26622"/>
                  </a:lnTo>
                  <a:lnTo>
                    <a:pt x="689898" y="38179"/>
                  </a:lnTo>
                  <a:lnTo>
                    <a:pt x="646644" y="51835"/>
                  </a:lnTo>
                  <a:lnTo>
                    <a:pt x="603634" y="67601"/>
                  </a:lnTo>
                  <a:lnTo>
                    <a:pt x="560900" y="85486"/>
                  </a:lnTo>
                  <a:lnTo>
                    <a:pt x="518473" y="105499"/>
                  </a:lnTo>
                  <a:lnTo>
                    <a:pt x="0" y="364099"/>
                  </a:lnTo>
                  <a:lnTo>
                    <a:pt x="0" y="1488008"/>
                  </a:lnTo>
                  <a:lnTo>
                    <a:pt x="2766624" y="1488008"/>
                  </a:lnTo>
                  <a:lnTo>
                    <a:pt x="1875494" y="473545"/>
                  </a:lnTo>
                  <a:lnTo>
                    <a:pt x="1837879" y="432002"/>
                  </a:lnTo>
                  <a:lnTo>
                    <a:pt x="1799647" y="392302"/>
                  </a:lnTo>
                  <a:lnTo>
                    <a:pt x="1760828" y="354455"/>
                  </a:lnTo>
                  <a:lnTo>
                    <a:pt x="1721455" y="318470"/>
                  </a:lnTo>
                  <a:lnTo>
                    <a:pt x="1681556" y="284357"/>
                  </a:lnTo>
                  <a:lnTo>
                    <a:pt x="1641164" y="252125"/>
                  </a:lnTo>
                  <a:lnTo>
                    <a:pt x="1600309" y="221783"/>
                  </a:lnTo>
                  <a:lnTo>
                    <a:pt x="1559021" y="193342"/>
                  </a:lnTo>
                  <a:lnTo>
                    <a:pt x="1517332" y="166810"/>
                  </a:lnTo>
                  <a:lnTo>
                    <a:pt x="1475272" y="142198"/>
                  </a:lnTo>
                  <a:lnTo>
                    <a:pt x="1432873" y="119514"/>
                  </a:lnTo>
                  <a:lnTo>
                    <a:pt x="1390164" y="98768"/>
                  </a:lnTo>
                  <a:lnTo>
                    <a:pt x="1347177" y="79970"/>
                  </a:lnTo>
                  <a:lnTo>
                    <a:pt x="1303942" y="63129"/>
                  </a:lnTo>
                  <a:lnTo>
                    <a:pt x="1260490" y="48255"/>
                  </a:lnTo>
                  <a:lnTo>
                    <a:pt x="1216853" y="35357"/>
                  </a:lnTo>
                  <a:lnTo>
                    <a:pt x="1173060" y="24444"/>
                  </a:lnTo>
                  <a:lnTo>
                    <a:pt x="1129143" y="15527"/>
                  </a:lnTo>
                  <a:lnTo>
                    <a:pt x="1085132" y="8614"/>
                  </a:lnTo>
                  <a:lnTo>
                    <a:pt x="1041058" y="3716"/>
                  </a:lnTo>
                  <a:lnTo>
                    <a:pt x="996952" y="841"/>
                  </a:lnTo>
                  <a:lnTo>
                    <a:pt x="952845" y="0"/>
                  </a:lnTo>
                  <a:close/>
                </a:path>
              </a:pathLst>
            </a:custGeom>
            <a:solidFill>
              <a:srgbClr val="E3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8659" y="1586136"/>
              <a:ext cx="5056893" cy="49826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8417" y="4312827"/>
              <a:ext cx="3896788" cy="30809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51100" y="6623176"/>
              <a:ext cx="1090295" cy="386080"/>
            </a:xfrm>
            <a:custGeom>
              <a:avLst/>
              <a:gdLst/>
              <a:ahLst/>
              <a:cxnLst/>
              <a:rect l="l" t="t" r="r" b="b"/>
              <a:pathLst>
                <a:path w="1090295" h="386079">
                  <a:moveTo>
                    <a:pt x="2387" y="0"/>
                  </a:moveTo>
                  <a:lnTo>
                    <a:pt x="0" y="7708"/>
                  </a:lnTo>
                  <a:lnTo>
                    <a:pt x="104905" y="37421"/>
                  </a:lnTo>
                  <a:lnTo>
                    <a:pt x="204472" y="66390"/>
                  </a:lnTo>
                  <a:lnTo>
                    <a:pt x="303803" y="96122"/>
                  </a:lnTo>
                  <a:lnTo>
                    <a:pt x="402869" y="126686"/>
                  </a:lnTo>
                  <a:lnTo>
                    <a:pt x="501641" y="158152"/>
                  </a:lnTo>
                  <a:lnTo>
                    <a:pt x="550907" y="174246"/>
                  </a:lnTo>
                  <a:lnTo>
                    <a:pt x="600090" y="190591"/>
                  </a:lnTo>
                  <a:lnTo>
                    <a:pt x="649185" y="207197"/>
                  </a:lnTo>
                  <a:lnTo>
                    <a:pt x="698188" y="224073"/>
                  </a:lnTo>
                  <a:lnTo>
                    <a:pt x="747097" y="241226"/>
                  </a:lnTo>
                  <a:lnTo>
                    <a:pt x="795906" y="258667"/>
                  </a:lnTo>
                  <a:lnTo>
                    <a:pt x="844614" y="276403"/>
                  </a:lnTo>
                  <a:lnTo>
                    <a:pt x="893216" y="294444"/>
                  </a:lnTo>
                  <a:lnTo>
                    <a:pt x="941709" y="312798"/>
                  </a:lnTo>
                  <a:lnTo>
                    <a:pt x="990088" y="331475"/>
                  </a:lnTo>
                  <a:lnTo>
                    <a:pt x="1038352" y="350481"/>
                  </a:lnTo>
                  <a:lnTo>
                    <a:pt x="1047673" y="359702"/>
                  </a:lnTo>
                  <a:lnTo>
                    <a:pt x="959281" y="349554"/>
                  </a:lnTo>
                  <a:lnTo>
                    <a:pt x="951061" y="352156"/>
                  </a:lnTo>
                  <a:lnTo>
                    <a:pt x="948139" y="359557"/>
                  </a:lnTo>
                  <a:lnTo>
                    <a:pt x="950600" y="367580"/>
                  </a:lnTo>
                  <a:lnTo>
                    <a:pt x="958532" y="372046"/>
                  </a:lnTo>
                  <a:lnTo>
                    <a:pt x="1078611" y="386016"/>
                  </a:lnTo>
                  <a:lnTo>
                    <a:pt x="1085031" y="384439"/>
                  </a:lnTo>
                  <a:lnTo>
                    <a:pt x="1089139" y="379382"/>
                  </a:lnTo>
                  <a:lnTo>
                    <a:pt x="1090151" y="372870"/>
                  </a:lnTo>
                  <a:lnTo>
                    <a:pt x="1087285" y="366928"/>
                  </a:lnTo>
                  <a:lnTo>
                    <a:pt x="1061046" y="341109"/>
                  </a:lnTo>
                  <a:lnTo>
                    <a:pt x="1060551" y="338340"/>
                  </a:lnTo>
                  <a:lnTo>
                    <a:pt x="1059167" y="335699"/>
                  </a:lnTo>
                  <a:lnTo>
                    <a:pt x="1051928" y="330492"/>
                  </a:lnTo>
                  <a:lnTo>
                    <a:pt x="1043216" y="323557"/>
                  </a:lnTo>
                  <a:lnTo>
                    <a:pt x="984770" y="266039"/>
                  </a:lnTo>
                  <a:lnTo>
                    <a:pt x="976545" y="262566"/>
                  </a:lnTo>
                  <a:lnTo>
                    <a:pt x="969238" y="265704"/>
                  </a:lnTo>
                  <a:lnTo>
                    <a:pt x="965589" y="272845"/>
                  </a:lnTo>
                  <a:lnTo>
                    <a:pt x="968336" y="281381"/>
                  </a:lnTo>
                  <a:lnTo>
                    <a:pt x="974992" y="289231"/>
                  </a:lnTo>
                  <a:lnTo>
                    <a:pt x="981806" y="296810"/>
                  </a:lnTo>
                  <a:lnTo>
                    <a:pt x="995857" y="311315"/>
                  </a:lnTo>
                  <a:lnTo>
                    <a:pt x="898458" y="275859"/>
                  </a:lnTo>
                  <a:lnTo>
                    <a:pt x="800782" y="241186"/>
                  </a:lnTo>
                  <a:lnTo>
                    <a:pt x="702813" y="207373"/>
                  </a:lnTo>
                  <a:lnTo>
                    <a:pt x="653714" y="190813"/>
                  </a:lnTo>
                  <a:lnTo>
                    <a:pt x="604535" y="174498"/>
                  </a:lnTo>
                  <a:lnTo>
                    <a:pt x="555276" y="158436"/>
                  </a:lnTo>
                  <a:lnTo>
                    <a:pt x="505933" y="142638"/>
                  </a:lnTo>
                  <a:lnTo>
                    <a:pt x="456504" y="127113"/>
                  </a:lnTo>
                  <a:lnTo>
                    <a:pt x="406989" y="111870"/>
                  </a:lnTo>
                  <a:lnTo>
                    <a:pt x="357385" y="96920"/>
                  </a:lnTo>
                  <a:lnTo>
                    <a:pt x="307689" y="82272"/>
                  </a:lnTo>
                  <a:lnTo>
                    <a:pt x="257901" y="67936"/>
                  </a:lnTo>
                  <a:lnTo>
                    <a:pt x="208017" y="53921"/>
                  </a:lnTo>
                  <a:lnTo>
                    <a:pt x="158037" y="40237"/>
                  </a:lnTo>
                  <a:lnTo>
                    <a:pt x="107957" y="26894"/>
                  </a:lnTo>
                  <a:lnTo>
                    <a:pt x="57776" y="13902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E3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250" y="1505479"/>
              <a:ext cx="73571" cy="735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250" y="2191555"/>
              <a:ext cx="73571" cy="735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250" y="3248025"/>
              <a:ext cx="73571" cy="735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250" y="3705225"/>
              <a:ext cx="73571" cy="735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252540" y="7204001"/>
            <a:ext cx="2673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42" y="257654"/>
            <a:ext cx="37001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0" spc="-15" dirty="0">
                <a:solidFill>
                  <a:srgbClr val="FFFFFF"/>
                </a:solidFill>
                <a:latin typeface="Arial"/>
                <a:cs typeface="Arial"/>
              </a:rPr>
              <a:t>ПОДАЧА</a:t>
            </a:r>
            <a:r>
              <a:rPr sz="2700" i="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60" dirty="0">
                <a:solidFill>
                  <a:srgbClr val="FFFFFF"/>
                </a:solidFill>
                <a:latin typeface="Arial"/>
                <a:cs typeface="Arial"/>
              </a:rPr>
              <a:t>ЗАЯВЛЕНИЯ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197" y="1826657"/>
            <a:ext cx="3476625" cy="34599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20"/>
              </a:spcBef>
            </a:pPr>
            <a:r>
              <a:rPr sz="2200" b="1" spc="-65" dirty="0">
                <a:solidFill>
                  <a:srgbClr val="1D1D1B"/>
                </a:solidFill>
                <a:latin typeface="Arial"/>
                <a:cs typeface="Arial"/>
              </a:rPr>
              <a:t>Скачать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Заявление</a:t>
            </a:r>
            <a:endParaRPr sz="2200" dirty="0">
              <a:latin typeface="Arial"/>
              <a:cs typeface="Arial"/>
            </a:endParaRPr>
          </a:p>
          <a:p>
            <a:pPr marL="12700" marR="190500">
              <a:lnSpc>
                <a:spcPts val="2540"/>
              </a:lnSpc>
              <a:spcBef>
                <a:spcPts val="120"/>
              </a:spcBef>
            </a:pPr>
            <a:r>
              <a:rPr sz="2200" b="1" spc="-50" dirty="0">
                <a:solidFill>
                  <a:srgbClr val="1D1D1B"/>
                </a:solidFill>
                <a:latin typeface="Arial"/>
                <a:cs typeface="Arial"/>
              </a:rPr>
              <a:t>на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открытие</a:t>
            </a:r>
            <a:r>
              <a:rPr sz="22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1D1D1B"/>
                </a:solidFill>
                <a:latin typeface="Arial"/>
                <a:cs typeface="Arial"/>
              </a:rPr>
              <a:t>первичного </a:t>
            </a:r>
            <a:r>
              <a:rPr sz="2200" b="1" spc="-60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1D1D1B"/>
                </a:solidFill>
                <a:latin typeface="Arial"/>
                <a:cs typeface="Arial"/>
              </a:rPr>
              <a:t>отделения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200" b="1" spc="-90" dirty="0" err="1">
                <a:solidFill>
                  <a:srgbClr val="1D1D1B"/>
                </a:solidFill>
                <a:latin typeface="Arial"/>
                <a:cs typeface="Arial"/>
              </a:rPr>
              <a:t>Подписать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55" dirty="0" err="1">
                <a:solidFill>
                  <a:srgbClr val="1D1D1B"/>
                </a:solidFill>
                <a:latin typeface="Arial"/>
                <a:cs typeface="Arial"/>
              </a:rPr>
              <a:t>Заявление</a:t>
            </a:r>
            <a:r>
              <a:rPr lang="ru-RU"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 директора образовательного учреждения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2540"/>
              </a:lnSpc>
              <a:spcBef>
                <a:spcPts val="1995"/>
              </a:spcBef>
            </a:pP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Загрузить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70" dirty="0">
                <a:solidFill>
                  <a:srgbClr val="1D1D1B"/>
                </a:solidFill>
                <a:latin typeface="Arial"/>
                <a:cs typeface="Arial"/>
              </a:rPr>
              <a:t>подписанное </a:t>
            </a:r>
            <a:r>
              <a:rPr sz="2200" b="1" spc="-6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45" dirty="0">
                <a:solidFill>
                  <a:srgbClr val="1D1D1B"/>
                </a:solidFill>
                <a:latin typeface="Arial"/>
                <a:cs typeface="Arial"/>
              </a:rPr>
              <a:t>заявление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70" dirty="0">
                <a:solidFill>
                  <a:srgbClr val="1D1D1B"/>
                </a:solidFill>
                <a:latin typeface="Arial"/>
                <a:cs typeface="Arial"/>
              </a:rPr>
              <a:t>формате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.pdf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452" y="3189356"/>
            <a:ext cx="85712" cy="85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452" y="2034447"/>
            <a:ext cx="85712" cy="857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5682" y="2171966"/>
            <a:ext cx="5831157" cy="53880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452" y="4780260"/>
            <a:ext cx="85712" cy="857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252540" y="7203988"/>
            <a:ext cx="2673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123825"/>
            <a:ext cx="7010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i="0" spc="-95" dirty="0">
                <a:solidFill>
                  <a:srgbClr val="FFFFFF"/>
                </a:solidFill>
                <a:latin typeface="Arial"/>
                <a:cs typeface="Arial"/>
              </a:rPr>
              <a:t>ОТВЕТ</a:t>
            </a:r>
            <a:r>
              <a:rPr lang="ru-RU" sz="2400" i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i="0" spc="25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br>
              <a:rPr lang="ru-RU" sz="2400" i="0" spc="2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2400" i="0" spc="25" dirty="0">
                <a:solidFill>
                  <a:srgbClr val="FFFFFF"/>
                </a:solidFill>
                <a:latin typeface="Arial"/>
                <a:cs typeface="Arial"/>
              </a:rPr>
              <a:t>РЕГИОНАЛЬНОГО ОТДЕЛЕНИЯ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49551" y="1878342"/>
            <a:ext cx="9737090" cy="5681980"/>
            <a:chOff x="649551" y="1878342"/>
            <a:chExt cx="9737090" cy="5681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1460" y="1878342"/>
              <a:ext cx="6424668" cy="56816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9551" y="3780005"/>
              <a:ext cx="4427220" cy="1524000"/>
            </a:xfrm>
            <a:custGeom>
              <a:avLst/>
              <a:gdLst/>
              <a:ahLst/>
              <a:cxnLst/>
              <a:rect l="l" t="t" r="r" b="b"/>
              <a:pathLst>
                <a:path w="4427220" h="1524000">
                  <a:moveTo>
                    <a:pt x="4183951" y="0"/>
                  </a:moveTo>
                  <a:lnTo>
                    <a:pt x="242709" y="0"/>
                  </a:lnTo>
                  <a:lnTo>
                    <a:pt x="193797" y="4930"/>
                  </a:lnTo>
                  <a:lnTo>
                    <a:pt x="148239" y="19072"/>
                  </a:lnTo>
                  <a:lnTo>
                    <a:pt x="107012" y="41450"/>
                  </a:lnTo>
                  <a:lnTo>
                    <a:pt x="71091" y="71086"/>
                  </a:lnTo>
                  <a:lnTo>
                    <a:pt x="41453" y="107006"/>
                  </a:lnTo>
                  <a:lnTo>
                    <a:pt x="19074" y="148234"/>
                  </a:lnTo>
                  <a:lnTo>
                    <a:pt x="4931" y="193794"/>
                  </a:lnTo>
                  <a:lnTo>
                    <a:pt x="0" y="242709"/>
                  </a:lnTo>
                  <a:lnTo>
                    <a:pt x="0" y="1281290"/>
                  </a:lnTo>
                  <a:lnTo>
                    <a:pt x="4931" y="1330205"/>
                  </a:lnTo>
                  <a:lnTo>
                    <a:pt x="19074" y="1375765"/>
                  </a:lnTo>
                  <a:lnTo>
                    <a:pt x="41453" y="1416993"/>
                  </a:lnTo>
                  <a:lnTo>
                    <a:pt x="71091" y="1452913"/>
                  </a:lnTo>
                  <a:lnTo>
                    <a:pt x="107012" y="1482549"/>
                  </a:lnTo>
                  <a:lnTo>
                    <a:pt x="148239" y="1504927"/>
                  </a:lnTo>
                  <a:lnTo>
                    <a:pt x="193797" y="1519069"/>
                  </a:lnTo>
                  <a:lnTo>
                    <a:pt x="242709" y="1523999"/>
                  </a:lnTo>
                  <a:lnTo>
                    <a:pt x="4183951" y="1523999"/>
                  </a:lnTo>
                  <a:lnTo>
                    <a:pt x="4232867" y="1519069"/>
                  </a:lnTo>
                  <a:lnTo>
                    <a:pt x="4278426" y="1504927"/>
                  </a:lnTo>
                  <a:lnTo>
                    <a:pt x="4319654" y="1482549"/>
                  </a:lnTo>
                  <a:lnTo>
                    <a:pt x="4355574" y="1452913"/>
                  </a:lnTo>
                  <a:lnTo>
                    <a:pt x="4385211" y="1416993"/>
                  </a:lnTo>
                  <a:lnTo>
                    <a:pt x="4407588" y="1375765"/>
                  </a:lnTo>
                  <a:lnTo>
                    <a:pt x="4421730" y="1330205"/>
                  </a:lnTo>
                  <a:lnTo>
                    <a:pt x="4426661" y="1281290"/>
                  </a:lnTo>
                  <a:lnTo>
                    <a:pt x="4426661" y="242709"/>
                  </a:lnTo>
                  <a:lnTo>
                    <a:pt x="4421730" y="193794"/>
                  </a:lnTo>
                  <a:lnTo>
                    <a:pt x="4407588" y="148234"/>
                  </a:lnTo>
                  <a:lnTo>
                    <a:pt x="4385211" y="107006"/>
                  </a:lnTo>
                  <a:lnTo>
                    <a:pt x="4355574" y="71086"/>
                  </a:lnTo>
                  <a:lnTo>
                    <a:pt x="4319654" y="41450"/>
                  </a:lnTo>
                  <a:lnTo>
                    <a:pt x="4278426" y="19072"/>
                  </a:lnTo>
                  <a:lnTo>
                    <a:pt x="4232867" y="4930"/>
                  </a:lnTo>
                  <a:lnTo>
                    <a:pt x="4183951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8947" y="4110978"/>
            <a:ext cx="3682365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65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ПОЛЬЗОВАТЕЛЮ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НЕОБХОДИМО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ПОДОЖДАТЬ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ПОДТВЕРЖДЕНИЯ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ЗАЯВКИ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58096" y="7203988"/>
            <a:ext cx="25654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70" dirty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42" y="54454"/>
            <a:ext cx="4601845" cy="767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720"/>
              </a:spcBef>
            </a:pPr>
            <a:r>
              <a:rPr sz="2700" i="0" spc="-25" dirty="0">
                <a:solidFill>
                  <a:srgbClr val="FFFFFF"/>
                </a:solidFill>
                <a:latin typeface="Arial"/>
                <a:cs typeface="Arial"/>
              </a:rPr>
              <a:t>ПОДТВЕРЖДЕНИЕ </a:t>
            </a:r>
            <a:r>
              <a:rPr sz="27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35" dirty="0">
                <a:solidFill>
                  <a:srgbClr val="FFFFFF"/>
                </a:solidFill>
                <a:latin typeface="Arial"/>
                <a:cs typeface="Arial"/>
              </a:rPr>
              <a:t>ПЕРВИЧНОГО</a:t>
            </a:r>
            <a:r>
              <a:rPr sz="2700" i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40" dirty="0">
                <a:solidFill>
                  <a:srgbClr val="FFFFFF"/>
                </a:solidFill>
                <a:latin typeface="Arial"/>
                <a:cs typeface="Arial"/>
              </a:rPr>
              <a:t>ОТДЕЛЕНИЯ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7942" y="1907409"/>
            <a:ext cx="7612380" cy="13328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40"/>
              </a:lnSpc>
              <a:spcBef>
                <a:spcPts val="290"/>
              </a:spcBef>
              <a:tabLst>
                <a:tab pos="3977640" algn="l"/>
              </a:tabLst>
            </a:pPr>
            <a:r>
              <a:rPr sz="2200" b="1" spc="-130" dirty="0">
                <a:solidFill>
                  <a:srgbClr val="1D1D1B"/>
                </a:solidFill>
                <a:latin typeface="Arial"/>
                <a:cs typeface="Arial"/>
              </a:rPr>
              <a:t>Чтобы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1D1D1B"/>
                </a:solidFill>
                <a:latin typeface="Arial"/>
                <a:cs typeface="Arial"/>
              </a:rPr>
              <a:t>увидеть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0" dirty="0">
                <a:solidFill>
                  <a:srgbClr val="1D1D1B"/>
                </a:solidFill>
                <a:latin typeface="Arial"/>
                <a:cs typeface="Arial"/>
              </a:rPr>
              <a:t>поданные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1D1D1B"/>
                </a:solidFill>
                <a:latin typeface="Arial"/>
                <a:cs typeface="Arial"/>
              </a:rPr>
              <a:t>заявки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создание</a:t>
            </a:r>
            <a:r>
              <a:rPr sz="22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первичных </a:t>
            </a:r>
            <a:r>
              <a:rPr sz="2200" b="1" spc="-60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0" dirty="0">
                <a:solidFill>
                  <a:srgbClr val="1D1D1B"/>
                </a:solidFill>
                <a:latin typeface="Arial"/>
                <a:cs typeface="Arial"/>
              </a:rPr>
              <a:t>отделений</a:t>
            </a:r>
            <a:r>
              <a:rPr sz="2200" b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2200" b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1D1D1B"/>
                </a:solidFill>
                <a:latin typeface="Arial"/>
                <a:cs typeface="Arial"/>
              </a:rPr>
              <a:t>подтвердить</a:t>
            </a:r>
            <a:r>
              <a:rPr sz="2200" b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95" dirty="0">
                <a:solidFill>
                  <a:srgbClr val="1D1D1B"/>
                </a:solidFill>
                <a:latin typeface="Arial"/>
                <a:cs typeface="Arial"/>
              </a:rPr>
              <a:t>их,	</a:t>
            </a:r>
            <a:r>
              <a:rPr sz="2200" b="1" spc="-80" dirty="0">
                <a:solidFill>
                  <a:srgbClr val="1D1D1B"/>
                </a:solidFill>
                <a:latin typeface="Arial"/>
                <a:cs typeface="Arial"/>
              </a:rPr>
              <a:t>необходимо</a:t>
            </a:r>
            <a:r>
              <a:rPr sz="2200" b="1" spc="-50" dirty="0">
                <a:solidFill>
                  <a:srgbClr val="1D1D1B"/>
                </a:solidFill>
                <a:latin typeface="Arial"/>
                <a:cs typeface="Arial"/>
              </a:rPr>
              <a:t> на</a:t>
            </a:r>
            <a:r>
              <a:rPr sz="22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rgbClr val="1D1D1B"/>
                </a:solidFill>
                <a:latin typeface="Arial"/>
                <a:cs typeface="Arial"/>
              </a:rPr>
              <a:t>панели 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администрирования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rgbClr val="1D1D1B"/>
                </a:solidFill>
                <a:latin typeface="Arial"/>
                <a:cs typeface="Arial"/>
              </a:rPr>
              <a:t>перейти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раздел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475"/>
              </a:lnSpc>
            </a:pPr>
            <a:r>
              <a:rPr sz="2200" b="1" spc="-20" dirty="0">
                <a:solidFill>
                  <a:srgbClr val="5C5EE4"/>
                </a:solidFill>
                <a:latin typeface="Arial"/>
                <a:cs typeface="Arial"/>
              </a:rPr>
              <a:t>«Заявки</a:t>
            </a:r>
            <a:r>
              <a:rPr sz="2200" b="1" spc="-60" dirty="0">
                <a:solidFill>
                  <a:srgbClr val="5C5EE4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5C5EE4"/>
                </a:solidFill>
                <a:latin typeface="Arial"/>
                <a:cs typeface="Arial"/>
              </a:rPr>
              <a:t>на</a:t>
            </a:r>
            <a:r>
              <a:rPr sz="2200" b="1" spc="-60" dirty="0">
                <a:solidFill>
                  <a:srgbClr val="5C5EE4"/>
                </a:solidFill>
                <a:latin typeface="Arial"/>
                <a:cs typeface="Arial"/>
              </a:rPr>
              <a:t> открытие </a:t>
            </a:r>
            <a:r>
              <a:rPr sz="2200" b="1" spc="-55" dirty="0">
                <a:solidFill>
                  <a:srgbClr val="5C5EE4"/>
                </a:solidFill>
                <a:latin typeface="Arial"/>
                <a:cs typeface="Arial"/>
              </a:rPr>
              <a:t>отделения»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1460" y="0"/>
            <a:ext cx="6424668" cy="37415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40644" y="3627780"/>
            <a:ext cx="9745482" cy="1983181"/>
            <a:chOff x="640644" y="3627780"/>
            <a:chExt cx="9745482" cy="1983181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644" y="3627780"/>
              <a:ext cx="9745482" cy="16167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30148" y="5152491"/>
              <a:ext cx="1062990" cy="458470"/>
            </a:xfrm>
            <a:custGeom>
              <a:avLst/>
              <a:gdLst/>
              <a:ahLst/>
              <a:cxnLst/>
              <a:rect l="l" t="t" r="r" b="b"/>
              <a:pathLst>
                <a:path w="1062989" h="458470">
                  <a:moveTo>
                    <a:pt x="12412" y="0"/>
                  </a:moveTo>
                  <a:lnTo>
                    <a:pt x="5895" y="1131"/>
                  </a:lnTo>
                  <a:lnTo>
                    <a:pt x="1452" y="5897"/>
                  </a:lnTo>
                  <a:lnTo>
                    <a:pt x="0" y="12328"/>
                  </a:lnTo>
                  <a:lnTo>
                    <a:pt x="2455" y="18453"/>
                  </a:lnTo>
                  <a:lnTo>
                    <a:pt x="26877" y="45999"/>
                  </a:lnTo>
                  <a:lnTo>
                    <a:pt x="27182" y="48793"/>
                  </a:lnTo>
                  <a:lnTo>
                    <a:pt x="28388" y="51511"/>
                  </a:lnTo>
                  <a:lnTo>
                    <a:pt x="35246" y="57213"/>
                  </a:lnTo>
                  <a:lnTo>
                    <a:pt x="43463" y="64719"/>
                  </a:lnTo>
                  <a:lnTo>
                    <a:pt x="97870" y="126085"/>
                  </a:lnTo>
                  <a:lnTo>
                    <a:pt x="105843" y="130112"/>
                  </a:lnTo>
                  <a:lnTo>
                    <a:pt x="113347" y="127477"/>
                  </a:lnTo>
                  <a:lnTo>
                    <a:pt x="117471" y="120597"/>
                  </a:lnTo>
                  <a:lnTo>
                    <a:pt x="115307" y="111886"/>
                  </a:lnTo>
                  <a:lnTo>
                    <a:pt x="109202" y="103602"/>
                  </a:lnTo>
                  <a:lnTo>
                    <a:pt x="102918" y="95580"/>
                  </a:lnTo>
                  <a:lnTo>
                    <a:pt x="89882" y="80149"/>
                  </a:lnTo>
                  <a:lnTo>
                    <a:pt x="184642" y="122149"/>
                  </a:lnTo>
                  <a:lnTo>
                    <a:pt x="279733" y="163388"/>
                  </a:lnTo>
                  <a:lnTo>
                    <a:pt x="375175" y="203788"/>
                  </a:lnTo>
                  <a:lnTo>
                    <a:pt x="423035" y="223650"/>
                  </a:lnTo>
                  <a:lnTo>
                    <a:pt x="470990" y="243274"/>
                  </a:lnTo>
                  <a:lnTo>
                    <a:pt x="519044" y="262650"/>
                  </a:lnTo>
                  <a:lnTo>
                    <a:pt x="567199" y="281770"/>
                  </a:lnTo>
                  <a:lnTo>
                    <a:pt x="615457" y="300622"/>
                  </a:lnTo>
                  <a:lnTo>
                    <a:pt x="663821" y="319199"/>
                  </a:lnTo>
                  <a:lnTo>
                    <a:pt x="712295" y="337490"/>
                  </a:lnTo>
                  <a:lnTo>
                    <a:pt x="760880" y="355486"/>
                  </a:lnTo>
                  <a:lnTo>
                    <a:pt x="809579" y="373177"/>
                  </a:lnTo>
                  <a:lnTo>
                    <a:pt x="858395" y="390554"/>
                  </a:lnTo>
                  <a:lnTo>
                    <a:pt x="907330" y="407607"/>
                  </a:lnTo>
                  <a:lnTo>
                    <a:pt x="956387" y="424327"/>
                  </a:lnTo>
                  <a:lnTo>
                    <a:pt x="1005569" y="440705"/>
                  </a:lnTo>
                  <a:lnTo>
                    <a:pt x="1059882" y="458330"/>
                  </a:lnTo>
                  <a:lnTo>
                    <a:pt x="1062778" y="450811"/>
                  </a:lnTo>
                  <a:lnTo>
                    <a:pt x="960142" y="414033"/>
                  </a:lnTo>
                  <a:lnTo>
                    <a:pt x="862776" y="378356"/>
                  </a:lnTo>
                  <a:lnTo>
                    <a:pt x="765698" y="341936"/>
                  </a:lnTo>
                  <a:lnTo>
                    <a:pt x="668940" y="304704"/>
                  </a:lnTo>
                  <a:lnTo>
                    <a:pt x="572538" y="266591"/>
                  </a:lnTo>
                  <a:lnTo>
                    <a:pt x="524480" y="247183"/>
                  </a:lnTo>
                  <a:lnTo>
                    <a:pt x="476523" y="227530"/>
                  </a:lnTo>
                  <a:lnTo>
                    <a:pt x="428671" y="207622"/>
                  </a:lnTo>
                  <a:lnTo>
                    <a:pt x="380930" y="187452"/>
                  </a:lnTo>
                  <a:lnTo>
                    <a:pt x="333301" y="167010"/>
                  </a:lnTo>
                  <a:lnTo>
                    <a:pt x="285791" y="146289"/>
                  </a:lnTo>
                  <a:lnTo>
                    <a:pt x="238403" y="125280"/>
                  </a:lnTo>
                  <a:lnTo>
                    <a:pt x="191142" y="103973"/>
                  </a:lnTo>
                  <a:lnTo>
                    <a:pt x="144010" y="82362"/>
                  </a:lnTo>
                  <a:lnTo>
                    <a:pt x="97014" y="60436"/>
                  </a:lnTo>
                  <a:lnTo>
                    <a:pt x="50156" y="38188"/>
                  </a:lnTo>
                  <a:lnTo>
                    <a:pt x="41482" y="28359"/>
                  </a:lnTo>
                  <a:lnTo>
                    <a:pt x="128972" y="44500"/>
                  </a:lnTo>
                  <a:lnTo>
                    <a:pt x="137357" y="42463"/>
                  </a:lnTo>
                  <a:lnTo>
                    <a:pt x="140779" y="35277"/>
                  </a:lnTo>
                  <a:lnTo>
                    <a:pt x="138868" y="27105"/>
                  </a:lnTo>
                  <a:lnTo>
                    <a:pt x="131258" y="22110"/>
                  </a:lnTo>
                  <a:lnTo>
                    <a:pt x="12412" y="0"/>
                  </a:lnTo>
                  <a:close/>
                </a:path>
              </a:pathLst>
            </a:custGeom>
            <a:solidFill>
              <a:srgbClr val="E3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52440" y="7204001"/>
            <a:ext cx="26797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242" y="2427682"/>
            <a:ext cx="7249795" cy="200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780"/>
              </a:lnSpc>
              <a:spcBef>
                <a:spcPts val="100"/>
              </a:spcBef>
            </a:pPr>
            <a:r>
              <a:rPr spc="590" dirty="0"/>
              <a:t>СПАСИБО</a:t>
            </a:r>
          </a:p>
          <a:p>
            <a:pPr marL="12700">
              <a:lnSpc>
                <a:spcPts val="7780"/>
              </a:lnSpc>
            </a:pPr>
            <a:r>
              <a:rPr spc="555" dirty="0"/>
              <a:t>ЗА</a:t>
            </a:r>
            <a:r>
              <a:rPr spc="270" dirty="0"/>
              <a:t> </a:t>
            </a:r>
            <a:r>
              <a:rPr spc="470" dirty="0"/>
              <a:t>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155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Office Theme</vt:lpstr>
      <vt:lpstr>Презентация PowerPoint</vt:lpstr>
      <vt:lpstr>ЧТОБЫ НАЧАТЬ  ЗАПОЛНЯТЬ ЗАЯВКУ</vt:lpstr>
      <vt:lpstr>МЕСТО РАСПОЛОЖЕНИЯ</vt:lpstr>
      <vt:lpstr>ПОДПИСАНИЕ РЕШЕНИЯ</vt:lpstr>
      <vt:lpstr>ПОДАЧА ЗАЯВЛЕНИЯ</vt:lpstr>
      <vt:lpstr>ОТВЕТ СОВЕТА  РЕГИОНАЛЬНОГО ОТДЕЛЕНИЯ</vt:lpstr>
      <vt:lpstr>ПОДТВЕРЖДЕНИЕ  ПЕРВИЧНОГО ОТДЕЛЕНИЯ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заявки на создание первичного отделения</dc:title>
  <dc:creator>Ботолов Никита Игоревич</dc:creator>
  <cp:lastModifiedBy>Сулима Лариса Олеговна</cp:lastModifiedBy>
  <cp:revision>3</cp:revision>
  <dcterms:created xsi:type="dcterms:W3CDTF">2023-01-25T16:46:39Z</dcterms:created>
  <dcterms:modified xsi:type="dcterms:W3CDTF">2023-01-26T11:07:40Z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2023-01-25T00:00:00Z</vt:filetime>
  </property>
</Properties>
</file>