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164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70B4D-E6DD-4837-B42D-A3DFDBE34929}" type="datetimeFigureOut">
              <a:rPr lang="ru-RU" smtClean="0"/>
              <a:t>22.12.2022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97543-3842-4AEF-859C-2696304E3C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5772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70B4D-E6DD-4837-B42D-A3DFDBE34929}" type="datetimeFigureOut">
              <a:rPr lang="ru-RU" smtClean="0"/>
              <a:t>22.12.2022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97543-3842-4AEF-859C-2696304E3C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8673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70B4D-E6DD-4837-B42D-A3DFDBE34929}" type="datetimeFigureOut">
              <a:rPr lang="ru-RU" smtClean="0"/>
              <a:t>22.12.2022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97543-3842-4AEF-859C-2696304E3C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8708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70B4D-E6DD-4837-B42D-A3DFDBE34929}" type="datetimeFigureOut">
              <a:rPr lang="ru-RU" smtClean="0"/>
              <a:t>22.12.2022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97543-3842-4AEF-859C-2696304E3C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9280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70B4D-E6DD-4837-B42D-A3DFDBE34929}" type="datetimeFigureOut">
              <a:rPr lang="ru-RU" smtClean="0"/>
              <a:t>22.12.2022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97543-3842-4AEF-859C-2696304E3C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5781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70B4D-E6DD-4837-B42D-A3DFDBE34929}" type="datetimeFigureOut">
              <a:rPr lang="ru-RU" smtClean="0"/>
              <a:t>22.12.2022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97543-3842-4AEF-859C-2696304E3C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3722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70B4D-E6DD-4837-B42D-A3DFDBE34929}" type="datetimeFigureOut">
              <a:rPr lang="ru-RU" smtClean="0"/>
              <a:t>22.12.2022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97543-3842-4AEF-859C-2696304E3C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5066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70B4D-E6DD-4837-B42D-A3DFDBE34929}" type="datetimeFigureOut">
              <a:rPr lang="ru-RU" smtClean="0"/>
              <a:t>22.12.2022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97543-3842-4AEF-859C-2696304E3C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0617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70B4D-E6DD-4837-B42D-A3DFDBE34929}" type="datetimeFigureOut">
              <a:rPr lang="ru-RU" smtClean="0"/>
              <a:t>22.12.2022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97543-3842-4AEF-859C-2696304E3C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9873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70B4D-E6DD-4837-B42D-A3DFDBE34929}" type="datetimeFigureOut">
              <a:rPr lang="ru-RU" smtClean="0"/>
              <a:t>22.12.2022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97543-3842-4AEF-859C-2696304E3C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9673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70B4D-E6DD-4837-B42D-A3DFDBE34929}" type="datetimeFigureOut">
              <a:rPr lang="ru-RU" smtClean="0"/>
              <a:t>22.12.2022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97543-3842-4AEF-859C-2696304E3C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3559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770B4D-E6DD-4837-B42D-A3DFDBE34929}" type="datetimeFigureOut">
              <a:rPr lang="ru-RU" smtClean="0"/>
              <a:t>22.12.2022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197543-3842-4AEF-859C-2696304E3C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5075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5000" t="17269" r="23428" b="18223"/>
          <a:stretch/>
        </p:blipFill>
        <p:spPr>
          <a:xfrm>
            <a:off x="300447" y="455686"/>
            <a:ext cx="8684718" cy="6110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972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7810" t="24815" r="26285" b="7122"/>
          <a:stretch/>
        </p:blipFill>
        <p:spPr>
          <a:xfrm>
            <a:off x="827314" y="226423"/>
            <a:ext cx="7779007" cy="6487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1836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8191" t="19735" r="26476" b="3566"/>
          <a:stretch/>
        </p:blipFill>
        <p:spPr>
          <a:xfrm>
            <a:off x="1175656" y="70875"/>
            <a:ext cx="7053943" cy="6713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9218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9713" t="29895" r="18192" b="6783"/>
          <a:stretch/>
        </p:blipFill>
        <p:spPr>
          <a:xfrm>
            <a:off x="148046" y="1027612"/>
            <a:ext cx="8881347" cy="5094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5756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4857" t="26509" r="23524" b="4073"/>
          <a:stretch/>
        </p:blipFill>
        <p:spPr>
          <a:xfrm>
            <a:off x="235131" y="135578"/>
            <a:ext cx="8673738" cy="6561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5132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7715" t="21937" r="26476" b="3565"/>
          <a:stretch/>
        </p:blipFill>
        <p:spPr>
          <a:xfrm>
            <a:off x="862149" y="204487"/>
            <a:ext cx="7149738" cy="6540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8749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8191" t="21937" r="26476" b="3565"/>
          <a:stretch/>
        </p:blipFill>
        <p:spPr>
          <a:xfrm>
            <a:off x="1140822" y="219983"/>
            <a:ext cx="7053943" cy="6520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0862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8000" t="25153" r="26381" b="3397"/>
          <a:stretch/>
        </p:blipFill>
        <p:spPr>
          <a:xfrm>
            <a:off x="931816" y="224186"/>
            <a:ext cx="7445829" cy="6559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79122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</TotalTime>
  <Words>0</Words>
  <Application>Microsoft Office PowerPoint</Application>
  <PresentationFormat>Экран (4:3)</PresentationFormat>
  <Paragraphs>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1</cp:revision>
  <dcterms:created xsi:type="dcterms:W3CDTF">2022-12-22T04:03:10Z</dcterms:created>
  <dcterms:modified xsi:type="dcterms:W3CDTF">2022-12-22T04:07:56Z</dcterms:modified>
</cp:coreProperties>
</file>