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7" d="100"/>
          <a:sy n="107" d="100"/>
        </p:scale>
        <p:origin x="11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41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просвещения родителей по физическому воспитанию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ролей родителей и современные методы взаимодействия для здоровья детей.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Историко-социальное развитие физического воспитания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в России укрепляются традиции физической культуры; детский сад служит важным социальным институтом, где государственные стандарты усиливают взаимодействие с семьями для борьбы с гиподинамией.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воспитание: основные понятия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двигательных навыков у дошкольников способствует формированию базы для активного образа жизни в будущем.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здоровых привычек включает обучение личной гигиене и организацию ежедневного режима, учитывающего физическую активность.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физкультминутки и прогулки в детском саду обеспечивают необходимую двигательную активность и укрепляют здоровье детей.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участия родителей в формировании здоровых привычек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родителей повышает мотивацию детей к регулярным движениям и улучшает общие спортивные навыки у детей дошкольного возраста.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поддержкой родителей демонстрируют не только лучшее физическое состояние, но и более устойчивое психологическое здоровье и уверенность.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вовлечённости родителей: статистика детских садов РФ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родителей регулярно вовлечены в физкультурные мероприятия с детьми, что положительно сказывается на формировании навыков активности.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необходимость расширения охвата и повышения мотивации среди менее активных групп родителей.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ФГБУ «ЦНИИОИЗ» Минздрава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методы просвещения родителей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стенды в группах помогают регулярно обновлять знания родителей о важности физической активности у детей.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Родительские собрания и мастер-классы вовлекают родителей в практические занятия, повышая уровень понимания и заинтересованности.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Рассылки памяток и советов создают устойчивую информационную поддержку и способствуют формированию привычек.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мобильных приложений облегчает обмен рекомендациями и совместное планирование физической активности семьи и детского сада.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взаимодействия детского сада с семьёй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и коммуникации для повышения вовлечённости родителей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занятость родителей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ритм многих родителей не позволяет посещать мероприятия детского сада в обычное время, что снижает их вовлечённость. Гибкое расписание и цифровые форматы помогают обеспечить участие даже при плотных графиках.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осведомлённость и мотивация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родители не полностью понимают пользу физической активности для ребёнка, что снижает их инициативу. Демонстрация успешных примеров и доступная информация стимулируют повышение заинтересованности и активности.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Барьерные факторы и пути их преодоления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 рекомендации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общение и разнообразные формы взаимодействия с родителями укрепят сотрудничество, способствуя устойчивому формированию здорового образа жизни у детей дома и в детском саду.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336</Words>
  <Application>Microsoft Office PowerPoint</Application>
  <PresentationFormat>Экран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2026-04-23T07:50:03Z</dcterms:created>
  <dcterms:modified xsi:type="dcterms:W3CDTF">2026-04-23T07:51:51Z</dcterms:modified>
</cp:coreProperties>
</file>